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4626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2" r:id="rId3"/>
    <p:sldId id="311" r:id="rId4"/>
    <p:sldId id="335" r:id="rId5"/>
    <p:sldId id="304" r:id="rId6"/>
    <p:sldId id="338" r:id="rId7"/>
    <p:sldId id="258" r:id="rId8"/>
    <p:sldId id="305" r:id="rId9"/>
    <p:sldId id="315" r:id="rId10"/>
    <p:sldId id="326" r:id="rId11"/>
    <p:sldId id="280" r:id="rId12"/>
    <p:sldId id="328" r:id="rId13"/>
    <p:sldId id="336" r:id="rId14"/>
    <p:sldId id="281" r:id="rId15"/>
    <p:sldId id="282" r:id="rId16"/>
    <p:sldId id="306" r:id="rId17"/>
    <p:sldId id="284" r:id="rId18"/>
    <p:sldId id="329" r:id="rId19"/>
    <p:sldId id="285" r:id="rId20"/>
    <p:sldId id="286" r:id="rId21"/>
    <p:sldId id="327" r:id="rId22"/>
    <p:sldId id="301" r:id="rId23"/>
    <p:sldId id="339" r:id="rId24"/>
    <p:sldId id="287" r:id="rId25"/>
    <p:sldId id="288" r:id="rId26"/>
    <p:sldId id="337" r:id="rId27"/>
    <p:sldId id="324" r:id="rId28"/>
    <p:sldId id="292" r:id="rId29"/>
    <p:sldId id="316" r:id="rId30"/>
    <p:sldId id="333" r:id="rId31"/>
    <p:sldId id="330" r:id="rId32"/>
    <p:sldId id="295" r:id="rId33"/>
    <p:sldId id="331" r:id="rId34"/>
    <p:sldId id="308" r:id="rId35"/>
    <p:sldId id="297" r:id="rId36"/>
    <p:sldId id="309" r:id="rId37"/>
    <p:sldId id="325" r:id="rId38"/>
    <p:sldId id="303" r:id="rId39"/>
    <p:sldId id="313" r:id="rId40"/>
    <p:sldId id="340" r:id="rId41"/>
    <p:sldId id="341" r:id="rId42"/>
    <p:sldId id="320" r:id="rId4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9B5B65-18C0-4FBB-9514-87DE6A5C169E}">
          <p14:sldIdLst>
            <p14:sldId id="256"/>
            <p14:sldId id="342"/>
            <p14:sldId id="311"/>
            <p14:sldId id="335"/>
            <p14:sldId id="304"/>
            <p14:sldId id="338"/>
            <p14:sldId id="258"/>
            <p14:sldId id="305"/>
            <p14:sldId id="315"/>
          </p14:sldIdLst>
        </p14:section>
        <p14:section name="Summary Section" id="{B8410F4E-EC0A-442E-9F24-332BB492A943}">
          <p14:sldIdLst>
            <p14:sldId id="326"/>
          </p14:sldIdLst>
        </p14:section>
        <p14:section name="Calculating a Basic Support Payment" id="{1E1FBAE1-13E2-4843-A1F8-FB89A0BB5DC4}">
          <p14:sldIdLst>
            <p14:sldId id="280"/>
            <p14:sldId id="328"/>
            <p14:sldId id="336"/>
            <p14:sldId id="281"/>
          </p14:sldIdLst>
        </p14:section>
        <p14:section name="Section 2" id="{885E5571-2328-42FC-9A95-C9B6906BF738}">
          <p14:sldIdLst>
            <p14:sldId id="282"/>
            <p14:sldId id="306"/>
          </p14:sldIdLst>
        </p14:section>
        <p14:section name="Section 3" id="{573D8D3E-0451-4452-8B27-E202CDF11591}">
          <p14:sldIdLst>
            <p14:sldId id="284"/>
            <p14:sldId id="329"/>
            <p14:sldId id="285"/>
          </p14:sldIdLst>
        </p14:section>
        <p14:section name="Section 4" id="{D389C16D-93F4-45A4-B671-C8240111F527}">
          <p14:sldIdLst>
            <p14:sldId id="286"/>
            <p14:sldId id="327"/>
            <p14:sldId id="301"/>
            <p14:sldId id="339"/>
            <p14:sldId id="287"/>
          </p14:sldIdLst>
        </p14:section>
        <p14:section name="Section 5" id="{484470C3-B9F4-4249-9577-A30EA08615CB}">
          <p14:sldIdLst>
            <p14:sldId id="288"/>
            <p14:sldId id="337"/>
            <p14:sldId id="324"/>
            <p14:sldId id="292"/>
            <p14:sldId id="316"/>
          </p14:sldIdLst>
        </p14:section>
        <p14:section name="Summary Section" id="{946CFF0A-68A8-423E-91EC-855CF9810D13}">
          <p14:sldIdLst>
            <p14:sldId id="333"/>
          </p14:sldIdLst>
        </p14:section>
        <p14:section name="STEP ONE: Average Daily Attendance" id="{512BC2F9-54F1-44A8-A50C-2589F9DD3F70}">
          <p14:sldIdLst>
            <p14:sldId id="330"/>
            <p14:sldId id="295"/>
          </p14:sldIdLst>
        </p14:section>
        <p14:section name="Step Two: Weighted Student Units" id="{18620629-384D-45B9-AD49-6B0398F4ED9D}">
          <p14:sldIdLst>
            <p14:sldId id="331"/>
            <p14:sldId id="308"/>
          </p14:sldIdLst>
        </p14:section>
        <p14:section name="Step Three: CWD Rate" id="{3AE5086F-C013-4A49-B157-7C5ADF76AA00}">
          <p14:sldIdLst>
            <p14:sldId id="297"/>
            <p14:sldId id="309"/>
            <p14:sldId id="325"/>
            <p14:sldId id="303"/>
            <p14:sldId id="313"/>
            <p14:sldId id="340"/>
            <p14:sldId id="34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0A7D2-1BD9-48B0-A8A1-87CAC2FCD528}" v="6" dt="2020-10-28T20:12:32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5495" autoAdjust="0"/>
  </p:normalViewPr>
  <p:slideViewPr>
    <p:cSldViewPr>
      <p:cViewPr varScale="1">
        <p:scale>
          <a:sx n="54" d="100"/>
          <a:sy n="54" d="100"/>
        </p:scale>
        <p:origin x="16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1332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91ACE-8C64-4C53-B9DA-C28C732B4CD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9AFEFA-826F-49BE-B670-35B0C4FCF46C}">
      <dgm:prSet phldrT="[Text]"/>
      <dgm:spPr/>
      <dgm:t>
        <a:bodyPr/>
        <a:lstStyle/>
        <a:p>
          <a:r>
            <a:rPr lang="en-US" b="1" dirty="0"/>
            <a:t>The IAGS Payment History Page</a:t>
          </a:r>
        </a:p>
      </dgm:t>
    </dgm:pt>
    <dgm:pt modelId="{8B600FED-2566-43D7-A7EA-5415D06BB04F}" type="parTrans" cxnId="{A19CFAFD-7BAB-4895-BCD6-5EFDE9565F65}">
      <dgm:prSet/>
      <dgm:spPr/>
      <dgm:t>
        <a:bodyPr/>
        <a:lstStyle/>
        <a:p>
          <a:endParaRPr lang="en-US"/>
        </a:p>
      </dgm:t>
    </dgm:pt>
    <dgm:pt modelId="{20B041F1-AEAB-4501-AC0D-08B81F11167F}" type="sibTrans" cxnId="{A19CFAFD-7BAB-4895-BCD6-5EFDE9565F65}">
      <dgm:prSet/>
      <dgm:spPr/>
      <dgm:t>
        <a:bodyPr/>
        <a:lstStyle/>
        <a:p>
          <a:endParaRPr lang="en-US"/>
        </a:p>
      </dgm:t>
    </dgm:pt>
    <dgm:pt modelId="{51902991-65FC-47B5-9B93-AD5C2DB0648B}">
      <dgm:prSet phldrT="[Text]"/>
      <dgm:spPr/>
      <dgm:t>
        <a:bodyPr/>
        <a:lstStyle/>
        <a:p>
          <a:r>
            <a:rPr lang="en-US" b="1" dirty="0"/>
            <a:t>7003(b) Basic Support Calculation</a:t>
          </a:r>
        </a:p>
      </dgm:t>
    </dgm:pt>
    <dgm:pt modelId="{899DDE54-53FA-4F3E-A8CB-CAADA9A98026}" type="parTrans" cxnId="{3223AA19-522C-4762-8096-1D0386846D1A}">
      <dgm:prSet/>
      <dgm:spPr/>
      <dgm:t>
        <a:bodyPr/>
        <a:lstStyle/>
        <a:p>
          <a:endParaRPr lang="en-US"/>
        </a:p>
      </dgm:t>
    </dgm:pt>
    <dgm:pt modelId="{204C8DD2-4A3E-4B71-8F37-E7D429B44FBA}" type="sibTrans" cxnId="{3223AA19-522C-4762-8096-1D0386846D1A}">
      <dgm:prSet/>
      <dgm:spPr/>
      <dgm:t>
        <a:bodyPr/>
        <a:lstStyle/>
        <a:p>
          <a:endParaRPr lang="en-US"/>
        </a:p>
      </dgm:t>
    </dgm:pt>
    <dgm:pt modelId="{603FEBE0-DA3A-4958-BA39-7ED0926F11DD}">
      <dgm:prSet phldrT="[Text]"/>
      <dgm:spPr/>
      <dgm:t>
        <a:bodyPr/>
        <a:lstStyle/>
        <a:p>
          <a:r>
            <a:rPr lang="en-US" b="1" dirty="0"/>
            <a:t>7003(d) Children with Disabilities Calculation</a:t>
          </a:r>
        </a:p>
      </dgm:t>
    </dgm:pt>
    <dgm:pt modelId="{88EB64C1-CF52-4641-9D4C-EF8908759DDF}" type="parTrans" cxnId="{ADA54AB9-66FA-4566-BD58-1A9A64D9A5D2}">
      <dgm:prSet/>
      <dgm:spPr/>
      <dgm:t>
        <a:bodyPr/>
        <a:lstStyle/>
        <a:p>
          <a:endParaRPr lang="en-US"/>
        </a:p>
      </dgm:t>
    </dgm:pt>
    <dgm:pt modelId="{5D2D7418-75B5-4CA4-8D79-0B1976307600}" type="sibTrans" cxnId="{ADA54AB9-66FA-4566-BD58-1A9A64D9A5D2}">
      <dgm:prSet/>
      <dgm:spPr/>
      <dgm:t>
        <a:bodyPr/>
        <a:lstStyle/>
        <a:p>
          <a:endParaRPr lang="en-US"/>
        </a:p>
      </dgm:t>
    </dgm:pt>
    <dgm:pt modelId="{17934358-5832-462A-8E2D-AA494387349E}">
      <dgm:prSet/>
      <dgm:spPr/>
      <dgm:t>
        <a:bodyPr/>
        <a:lstStyle/>
        <a:p>
          <a:r>
            <a:rPr lang="en-US" b="1" dirty="0"/>
            <a:t>Other Payments and Adjustments</a:t>
          </a:r>
        </a:p>
      </dgm:t>
    </dgm:pt>
    <dgm:pt modelId="{66D69A6D-C85F-4719-9FBF-4271F24733BF}" type="parTrans" cxnId="{FB446E21-02F7-4344-BE54-88AAECE95CCB}">
      <dgm:prSet/>
      <dgm:spPr/>
      <dgm:t>
        <a:bodyPr/>
        <a:lstStyle/>
        <a:p>
          <a:endParaRPr lang="en-US"/>
        </a:p>
      </dgm:t>
    </dgm:pt>
    <dgm:pt modelId="{4CFB69D9-643A-443E-A0BF-3F426019E682}" type="sibTrans" cxnId="{FB446E21-02F7-4344-BE54-88AAECE95CCB}">
      <dgm:prSet/>
      <dgm:spPr/>
      <dgm:t>
        <a:bodyPr/>
        <a:lstStyle/>
        <a:p>
          <a:endParaRPr lang="en-US"/>
        </a:p>
      </dgm:t>
    </dgm:pt>
    <dgm:pt modelId="{80DDA930-EBC5-440E-9CF7-E72BA6543B38}" type="pres">
      <dgm:prSet presAssocID="{4A491ACE-8C64-4C53-B9DA-C28C732B4CDD}" presName="linear" presStyleCnt="0">
        <dgm:presLayoutVars>
          <dgm:dir/>
          <dgm:animLvl val="lvl"/>
          <dgm:resizeHandles val="exact"/>
        </dgm:presLayoutVars>
      </dgm:prSet>
      <dgm:spPr/>
    </dgm:pt>
    <dgm:pt modelId="{DE3AD03D-5818-41B1-B373-B2D0846A4314}" type="pres">
      <dgm:prSet presAssocID="{7E9AFEFA-826F-49BE-B670-35B0C4FCF46C}" presName="parentLin" presStyleCnt="0"/>
      <dgm:spPr/>
    </dgm:pt>
    <dgm:pt modelId="{6A3A7BBE-061C-4001-94C4-851D9F066E54}" type="pres">
      <dgm:prSet presAssocID="{7E9AFEFA-826F-49BE-B670-35B0C4FCF46C}" presName="parentLeftMargin" presStyleLbl="node1" presStyleIdx="0" presStyleCnt="4"/>
      <dgm:spPr/>
    </dgm:pt>
    <dgm:pt modelId="{2E44C757-A15B-4B57-B312-9775231A9A6B}" type="pres">
      <dgm:prSet presAssocID="{7E9AFEFA-826F-49BE-B670-35B0C4FCF4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A78F02-21D7-4B3D-8094-862DD9778373}" type="pres">
      <dgm:prSet presAssocID="{7E9AFEFA-826F-49BE-B670-35B0C4FCF46C}" presName="negativeSpace" presStyleCnt="0"/>
      <dgm:spPr/>
    </dgm:pt>
    <dgm:pt modelId="{1CE960D7-D6D1-46C4-B065-BF10964C9CEF}" type="pres">
      <dgm:prSet presAssocID="{7E9AFEFA-826F-49BE-B670-35B0C4FCF46C}" presName="childText" presStyleLbl="conFgAcc1" presStyleIdx="0" presStyleCnt="4">
        <dgm:presLayoutVars>
          <dgm:bulletEnabled val="1"/>
        </dgm:presLayoutVars>
      </dgm:prSet>
      <dgm:spPr/>
    </dgm:pt>
    <dgm:pt modelId="{90E5027A-1FC8-4AFD-9C74-54F45A7A9E6A}" type="pres">
      <dgm:prSet presAssocID="{20B041F1-AEAB-4501-AC0D-08B81F11167F}" presName="spaceBetweenRectangles" presStyleCnt="0"/>
      <dgm:spPr/>
    </dgm:pt>
    <dgm:pt modelId="{F215F3DA-8D0A-4B0C-9C8F-AC4B448E0EE3}" type="pres">
      <dgm:prSet presAssocID="{51902991-65FC-47B5-9B93-AD5C2DB0648B}" presName="parentLin" presStyleCnt="0"/>
      <dgm:spPr/>
    </dgm:pt>
    <dgm:pt modelId="{BAFE366B-C35C-431F-A780-7684E88340D9}" type="pres">
      <dgm:prSet presAssocID="{51902991-65FC-47B5-9B93-AD5C2DB0648B}" presName="parentLeftMargin" presStyleLbl="node1" presStyleIdx="0" presStyleCnt="4"/>
      <dgm:spPr/>
    </dgm:pt>
    <dgm:pt modelId="{11D05921-787A-40FD-B87D-725F8875D4D9}" type="pres">
      <dgm:prSet presAssocID="{51902991-65FC-47B5-9B93-AD5C2DB064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4B30BF-EDFC-48C7-99C2-D4D4C6E28BD4}" type="pres">
      <dgm:prSet presAssocID="{51902991-65FC-47B5-9B93-AD5C2DB0648B}" presName="negativeSpace" presStyleCnt="0"/>
      <dgm:spPr/>
    </dgm:pt>
    <dgm:pt modelId="{9567B810-4EB8-4B14-A29C-AEE2F1A9C65A}" type="pres">
      <dgm:prSet presAssocID="{51902991-65FC-47B5-9B93-AD5C2DB0648B}" presName="childText" presStyleLbl="conFgAcc1" presStyleIdx="1" presStyleCnt="4">
        <dgm:presLayoutVars>
          <dgm:bulletEnabled val="1"/>
        </dgm:presLayoutVars>
      </dgm:prSet>
      <dgm:spPr/>
    </dgm:pt>
    <dgm:pt modelId="{645CEA6F-93CF-49DD-8178-D9BF0DCEB564}" type="pres">
      <dgm:prSet presAssocID="{204C8DD2-4A3E-4B71-8F37-E7D429B44FBA}" presName="spaceBetweenRectangles" presStyleCnt="0"/>
      <dgm:spPr/>
    </dgm:pt>
    <dgm:pt modelId="{6A7AFC0D-EB6D-49B8-BB80-8BEF1710593A}" type="pres">
      <dgm:prSet presAssocID="{603FEBE0-DA3A-4958-BA39-7ED0926F11DD}" presName="parentLin" presStyleCnt="0"/>
      <dgm:spPr/>
    </dgm:pt>
    <dgm:pt modelId="{69E58980-DB50-496D-82DD-042826C0E181}" type="pres">
      <dgm:prSet presAssocID="{603FEBE0-DA3A-4958-BA39-7ED0926F11DD}" presName="parentLeftMargin" presStyleLbl="node1" presStyleIdx="1" presStyleCnt="4"/>
      <dgm:spPr/>
    </dgm:pt>
    <dgm:pt modelId="{7667EA0F-FB77-46D6-A622-2A6FB4F064F0}" type="pres">
      <dgm:prSet presAssocID="{603FEBE0-DA3A-4958-BA39-7ED0926F11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013C1C-C597-4DC0-B787-94A09A57CA49}" type="pres">
      <dgm:prSet presAssocID="{603FEBE0-DA3A-4958-BA39-7ED0926F11DD}" presName="negativeSpace" presStyleCnt="0"/>
      <dgm:spPr/>
    </dgm:pt>
    <dgm:pt modelId="{0F8822F5-E455-41AF-89A3-D895666440FE}" type="pres">
      <dgm:prSet presAssocID="{603FEBE0-DA3A-4958-BA39-7ED0926F11DD}" presName="childText" presStyleLbl="conFgAcc1" presStyleIdx="2" presStyleCnt="4">
        <dgm:presLayoutVars>
          <dgm:bulletEnabled val="1"/>
        </dgm:presLayoutVars>
      </dgm:prSet>
      <dgm:spPr/>
    </dgm:pt>
    <dgm:pt modelId="{BC180DD7-B78B-4297-A477-77CC989C8AA8}" type="pres">
      <dgm:prSet presAssocID="{5D2D7418-75B5-4CA4-8D79-0B1976307600}" presName="spaceBetweenRectangles" presStyleCnt="0"/>
      <dgm:spPr/>
    </dgm:pt>
    <dgm:pt modelId="{93B9B5BB-0CA6-4122-8420-CA20ECF3CED1}" type="pres">
      <dgm:prSet presAssocID="{17934358-5832-462A-8E2D-AA494387349E}" presName="parentLin" presStyleCnt="0"/>
      <dgm:spPr/>
    </dgm:pt>
    <dgm:pt modelId="{3DFE5A04-CA79-4E38-9D05-8B187AAD5220}" type="pres">
      <dgm:prSet presAssocID="{17934358-5832-462A-8E2D-AA494387349E}" presName="parentLeftMargin" presStyleLbl="node1" presStyleIdx="2" presStyleCnt="4"/>
      <dgm:spPr/>
    </dgm:pt>
    <dgm:pt modelId="{B8876116-B81E-44B7-B3D2-65679A019F96}" type="pres">
      <dgm:prSet presAssocID="{17934358-5832-462A-8E2D-AA494387349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F15A97-E0D9-4C4F-944C-2B54C70DCCA6}" type="pres">
      <dgm:prSet presAssocID="{17934358-5832-462A-8E2D-AA494387349E}" presName="negativeSpace" presStyleCnt="0"/>
      <dgm:spPr/>
    </dgm:pt>
    <dgm:pt modelId="{5364B8AB-0967-4460-90EE-649C5D5EB17F}" type="pres">
      <dgm:prSet presAssocID="{17934358-5832-462A-8E2D-AA494387349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223AA19-522C-4762-8096-1D0386846D1A}" srcId="{4A491ACE-8C64-4C53-B9DA-C28C732B4CDD}" destId="{51902991-65FC-47B5-9B93-AD5C2DB0648B}" srcOrd="1" destOrd="0" parTransId="{899DDE54-53FA-4F3E-A8CB-CAADA9A98026}" sibTransId="{204C8DD2-4A3E-4B71-8F37-E7D429B44FBA}"/>
    <dgm:cxn modelId="{FB446E21-02F7-4344-BE54-88AAECE95CCB}" srcId="{4A491ACE-8C64-4C53-B9DA-C28C732B4CDD}" destId="{17934358-5832-462A-8E2D-AA494387349E}" srcOrd="3" destOrd="0" parTransId="{66D69A6D-C85F-4719-9FBF-4271F24733BF}" sibTransId="{4CFB69D9-643A-443E-A0BF-3F426019E682}"/>
    <dgm:cxn modelId="{0572362A-F75E-466F-89E4-FE4CC2A26F42}" type="presOf" srcId="{17934358-5832-462A-8E2D-AA494387349E}" destId="{3DFE5A04-CA79-4E38-9D05-8B187AAD5220}" srcOrd="0" destOrd="0" presId="urn:microsoft.com/office/officeart/2005/8/layout/list1"/>
    <dgm:cxn modelId="{A1664136-87D4-41D5-95CF-E0260AFB5898}" type="presOf" srcId="{7E9AFEFA-826F-49BE-B670-35B0C4FCF46C}" destId="{6A3A7BBE-061C-4001-94C4-851D9F066E54}" srcOrd="0" destOrd="0" presId="urn:microsoft.com/office/officeart/2005/8/layout/list1"/>
    <dgm:cxn modelId="{791BC961-C71D-4AF8-B128-1B3FCFEC111E}" type="presOf" srcId="{51902991-65FC-47B5-9B93-AD5C2DB0648B}" destId="{11D05921-787A-40FD-B87D-725F8875D4D9}" srcOrd="1" destOrd="0" presId="urn:microsoft.com/office/officeart/2005/8/layout/list1"/>
    <dgm:cxn modelId="{A6DA7942-5E1E-4BB1-800F-90018AD17D0A}" type="presOf" srcId="{603FEBE0-DA3A-4958-BA39-7ED0926F11DD}" destId="{69E58980-DB50-496D-82DD-042826C0E181}" srcOrd="0" destOrd="0" presId="urn:microsoft.com/office/officeart/2005/8/layout/list1"/>
    <dgm:cxn modelId="{ADA54AB9-66FA-4566-BD58-1A9A64D9A5D2}" srcId="{4A491ACE-8C64-4C53-B9DA-C28C732B4CDD}" destId="{603FEBE0-DA3A-4958-BA39-7ED0926F11DD}" srcOrd="2" destOrd="0" parTransId="{88EB64C1-CF52-4641-9D4C-EF8908759DDF}" sibTransId="{5D2D7418-75B5-4CA4-8D79-0B1976307600}"/>
    <dgm:cxn modelId="{8463D6B9-2B70-4317-9616-62D47D9C7863}" type="presOf" srcId="{7E9AFEFA-826F-49BE-B670-35B0C4FCF46C}" destId="{2E44C757-A15B-4B57-B312-9775231A9A6B}" srcOrd="1" destOrd="0" presId="urn:microsoft.com/office/officeart/2005/8/layout/list1"/>
    <dgm:cxn modelId="{C65516C1-DD6A-4E6C-AC6E-ECE4B454C95D}" type="presOf" srcId="{4A491ACE-8C64-4C53-B9DA-C28C732B4CDD}" destId="{80DDA930-EBC5-440E-9CF7-E72BA6543B38}" srcOrd="0" destOrd="0" presId="urn:microsoft.com/office/officeart/2005/8/layout/list1"/>
    <dgm:cxn modelId="{8459DFCC-8C2D-4146-A7E8-2D06C221325C}" type="presOf" srcId="{51902991-65FC-47B5-9B93-AD5C2DB0648B}" destId="{BAFE366B-C35C-431F-A780-7684E88340D9}" srcOrd="0" destOrd="0" presId="urn:microsoft.com/office/officeart/2005/8/layout/list1"/>
    <dgm:cxn modelId="{F1F842D9-2EA7-42B7-8F45-364FC563C2F2}" type="presOf" srcId="{17934358-5832-462A-8E2D-AA494387349E}" destId="{B8876116-B81E-44B7-B3D2-65679A019F96}" srcOrd="1" destOrd="0" presId="urn:microsoft.com/office/officeart/2005/8/layout/list1"/>
    <dgm:cxn modelId="{784855FC-A0D5-4B03-B7FD-B956D21516C2}" type="presOf" srcId="{603FEBE0-DA3A-4958-BA39-7ED0926F11DD}" destId="{7667EA0F-FB77-46D6-A622-2A6FB4F064F0}" srcOrd="1" destOrd="0" presId="urn:microsoft.com/office/officeart/2005/8/layout/list1"/>
    <dgm:cxn modelId="{A19CFAFD-7BAB-4895-BCD6-5EFDE9565F65}" srcId="{4A491ACE-8C64-4C53-B9DA-C28C732B4CDD}" destId="{7E9AFEFA-826F-49BE-B670-35B0C4FCF46C}" srcOrd="0" destOrd="0" parTransId="{8B600FED-2566-43D7-A7EA-5415D06BB04F}" sibTransId="{20B041F1-AEAB-4501-AC0D-08B81F11167F}"/>
    <dgm:cxn modelId="{AF1038E5-9879-4EF9-AF5F-8C6D9068D393}" type="presParOf" srcId="{80DDA930-EBC5-440E-9CF7-E72BA6543B38}" destId="{DE3AD03D-5818-41B1-B373-B2D0846A4314}" srcOrd="0" destOrd="0" presId="urn:microsoft.com/office/officeart/2005/8/layout/list1"/>
    <dgm:cxn modelId="{09AADD3E-60B3-4B4A-8E0F-DF1C811F636B}" type="presParOf" srcId="{DE3AD03D-5818-41B1-B373-B2D0846A4314}" destId="{6A3A7BBE-061C-4001-94C4-851D9F066E54}" srcOrd="0" destOrd="0" presId="urn:microsoft.com/office/officeart/2005/8/layout/list1"/>
    <dgm:cxn modelId="{8AC6768A-A441-44F4-8BB9-929CCB55EB6C}" type="presParOf" srcId="{DE3AD03D-5818-41B1-B373-B2D0846A4314}" destId="{2E44C757-A15B-4B57-B312-9775231A9A6B}" srcOrd="1" destOrd="0" presId="urn:microsoft.com/office/officeart/2005/8/layout/list1"/>
    <dgm:cxn modelId="{37810763-6678-4D33-90C4-006FDB271882}" type="presParOf" srcId="{80DDA930-EBC5-440E-9CF7-E72BA6543B38}" destId="{D4A78F02-21D7-4B3D-8094-862DD9778373}" srcOrd="1" destOrd="0" presId="urn:microsoft.com/office/officeart/2005/8/layout/list1"/>
    <dgm:cxn modelId="{0A348C27-1F9A-4285-AD0F-9FD97DCFEFEE}" type="presParOf" srcId="{80DDA930-EBC5-440E-9CF7-E72BA6543B38}" destId="{1CE960D7-D6D1-46C4-B065-BF10964C9CEF}" srcOrd="2" destOrd="0" presId="urn:microsoft.com/office/officeart/2005/8/layout/list1"/>
    <dgm:cxn modelId="{8F81F881-1AB2-4AF4-B0A0-0A1AC1554DBE}" type="presParOf" srcId="{80DDA930-EBC5-440E-9CF7-E72BA6543B38}" destId="{90E5027A-1FC8-4AFD-9C74-54F45A7A9E6A}" srcOrd="3" destOrd="0" presId="urn:microsoft.com/office/officeart/2005/8/layout/list1"/>
    <dgm:cxn modelId="{5EFBAFE0-45D3-4EB5-9426-F6AEF8BE948C}" type="presParOf" srcId="{80DDA930-EBC5-440E-9CF7-E72BA6543B38}" destId="{F215F3DA-8D0A-4B0C-9C8F-AC4B448E0EE3}" srcOrd="4" destOrd="0" presId="urn:microsoft.com/office/officeart/2005/8/layout/list1"/>
    <dgm:cxn modelId="{BBBD307B-79A2-430F-B250-9BD7BF1FADA3}" type="presParOf" srcId="{F215F3DA-8D0A-4B0C-9C8F-AC4B448E0EE3}" destId="{BAFE366B-C35C-431F-A780-7684E88340D9}" srcOrd="0" destOrd="0" presId="urn:microsoft.com/office/officeart/2005/8/layout/list1"/>
    <dgm:cxn modelId="{8EE02012-D81C-41BB-A8A7-85106D4C29F2}" type="presParOf" srcId="{F215F3DA-8D0A-4B0C-9C8F-AC4B448E0EE3}" destId="{11D05921-787A-40FD-B87D-725F8875D4D9}" srcOrd="1" destOrd="0" presId="urn:microsoft.com/office/officeart/2005/8/layout/list1"/>
    <dgm:cxn modelId="{C38C61FC-1E06-43C9-8F59-AB007813C6C6}" type="presParOf" srcId="{80DDA930-EBC5-440E-9CF7-E72BA6543B38}" destId="{594B30BF-EDFC-48C7-99C2-D4D4C6E28BD4}" srcOrd="5" destOrd="0" presId="urn:microsoft.com/office/officeart/2005/8/layout/list1"/>
    <dgm:cxn modelId="{E61A75CF-44B7-48D9-8EAF-441B1A8F3E3B}" type="presParOf" srcId="{80DDA930-EBC5-440E-9CF7-E72BA6543B38}" destId="{9567B810-4EB8-4B14-A29C-AEE2F1A9C65A}" srcOrd="6" destOrd="0" presId="urn:microsoft.com/office/officeart/2005/8/layout/list1"/>
    <dgm:cxn modelId="{61FA9E3B-AE6F-413B-BC9C-C1D2E24FF403}" type="presParOf" srcId="{80DDA930-EBC5-440E-9CF7-E72BA6543B38}" destId="{645CEA6F-93CF-49DD-8178-D9BF0DCEB564}" srcOrd="7" destOrd="0" presId="urn:microsoft.com/office/officeart/2005/8/layout/list1"/>
    <dgm:cxn modelId="{030F147B-6408-4E8A-9557-C20BEC75BBC3}" type="presParOf" srcId="{80DDA930-EBC5-440E-9CF7-E72BA6543B38}" destId="{6A7AFC0D-EB6D-49B8-BB80-8BEF1710593A}" srcOrd="8" destOrd="0" presId="urn:microsoft.com/office/officeart/2005/8/layout/list1"/>
    <dgm:cxn modelId="{3F8DC84B-F098-444E-BAA1-116E1DC3717B}" type="presParOf" srcId="{6A7AFC0D-EB6D-49B8-BB80-8BEF1710593A}" destId="{69E58980-DB50-496D-82DD-042826C0E181}" srcOrd="0" destOrd="0" presId="urn:microsoft.com/office/officeart/2005/8/layout/list1"/>
    <dgm:cxn modelId="{36B78B66-E629-4029-863C-EB536B3030BC}" type="presParOf" srcId="{6A7AFC0D-EB6D-49B8-BB80-8BEF1710593A}" destId="{7667EA0F-FB77-46D6-A622-2A6FB4F064F0}" srcOrd="1" destOrd="0" presId="urn:microsoft.com/office/officeart/2005/8/layout/list1"/>
    <dgm:cxn modelId="{D0F3A8DD-0EE8-4309-9D7E-C8EB7DCCBB85}" type="presParOf" srcId="{80DDA930-EBC5-440E-9CF7-E72BA6543B38}" destId="{F5013C1C-C597-4DC0-B787-94A09A57CA49}" srcOrd="9" destOrd="0" presId="urn:microsoft.com/office/officeart/2005/8/layout/list1"/>
    <dgm:cxn modelId="{0C274D21-DE97-46F7-8930-A235C08033BC}" type="presParOf" srcId="{80DDA930-EBC5-440E-9CF7-E72BA6543B38}" destId="{0F8822F5-E455-41AF-89A3-D895666440FE}" srcOrd="10" destOrd="0" presId="urn:microsoft.com/office/officeart/2005/8/layout/list1"/>
    <dgm:cxn modelId="{9781D650-49E4-4564-BEE9-A9F16894F730}" type="presParOf" srcId="{80DDA930-EBC5-440E-9CF7-E72BA6543B38}" destId="{BC180DD7-B78B-4297-A477-77CC989C8AA8}" srcOrd="11" destOrd="0" presId="urn:microsoft.com/office/officeart/2005/8/layout/list1"/>
    <dgm:cxn modelId="{3D3EEB06-91E8-4742-BCDC-2D0F910CB695}" type="presParOf" srcId="{80DDA930-EBC5-440E-9CF7-E72BA6543B38}" destId="{93B9B5BB-0CA6-4122-8420-CA20ECF3CED1}" srcOrd="12" destOrd="0" presId="urn:microsoft.com/office/officeart/2005/8/layout/list1"/>
    <dgm:cxn modelId="{3839F635-8046-41BF-B051-392154B52898}" type="presParOf" srcId="{93B9B5BB-0CA6-4122-8420-CA20ECF3CED1}" destId="{3DFE5A04-CA79-4E38-9D05-8B187AAD5220}" srcOrd="0" destOrd="0" presId="urn:microsoft.com/office/officeart/2005/8/layout/list1"/>
    <dgm:cxn modelId="{17DF805F-28D2-4C9D-BF10-5262CFEA5C8E}" type="presParOf" srcId="{93B9B5BB-0CA6-4122-8420-CA20ECF3CED1}" destId="{B8876116-B81E-44B7-B3D2-65679A019F96}" srcOrd="1" destOrd="0" presId="urn:microsoft.com/office/officeart/2005/8/layout/list1"/>
    <dgm:cxn modelId="{92E4F932-099D-44BD-B1F7-0E851E32B60A}" type="presParOf" srcId="{80DDA930-EBC5-440E-9CF7-E72BA6543B38}" destId="{9CF15A97-E0D9-4C4F-944C-2B54C70DCCA6}" srcOrd="13" destOrd="0" presId="urn:microsoft.com/office/officeart/2005/8/layout/list1"/>
    <dgm:cxn modelId="{8E22BC75-DF5E-4561-96FA-9FD9EF76690F}" type="presParOf" srcId="{80DDA930-EBC5-440E-9CF7-E72BA6543B38}" destId="{5364B8AB-0967-4460-90EE-649C5D5EB17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EB9E44-6D7B-498B-AA74-CF1BFB64EE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929D7-DAEF-4287-8CB7-1295F46EA47F}">
      <dgm:prSet phldrT="[Text]"/>
      <dgm:spPr/>
      <dgm:t>
        <a:bodyPr/>
        <a:lstStyle/>
        <a:p>
          <a:r>
            <a:rPr lang="en-US" dirty="0"/>
            <a:t>Have fewer than 1,000 students in Average Daily Attendance</a:t>
          </a:r>
        </a:p>
      </dgm:t>
    </dgm:pt>
    <dgm:pt modelId="{E19D054B-C4CF-4A7B-8FBC-CDA12DA601EE}" type="parTrans" cxnId="{3B6DFDA8-3E2C-45A1-A0EB-1F9FE6D784FE}">
      <dgm:prSet/>
      <dgm:spPr/>
      <dgm:t>
        <a:bodyPr/>
        <a:lstStyle/>
        <a:p>
          <a:endParaRPr lang="en-US"/>
        </a:p>
      </dgm:t>
    </dgm:pt>
    <dgm:pt modelId="{49B960AB-8022-4A90-BBE4-E5FBC67A6B45}" type="sibTrans" cxnId="{3B6DFDA8-3E2C-45A1-A0EB-1F9FE6D784FE}">
      <dgm:prSet/>
      <dgm:spPr/>
      <dgm:t>
        <a:bodyPr/>
        <a:lstStyle/>
        <a:p>
          <a:endParaRPr lang="en-US"/>
        </a:p>
      </dgm:t>
    </dgm:pt>
    <dgm:pt modelId="{85EF509F-0DA2-47E4-B8F0-2B6064622FE8}">
      <dgm:prSet phldrT="[Text]"/>
      <dgm:spPr/>
      <dgm:t>
        <a:bodyPr/>
        <a:lstStyle/>
        <a:p>
          <a:r>
            <a:rPr lang="en-US" dirty="0"/>
            <a:t>LEA’s per pupil expenditures are less than State or National per pupil expenditures</a:t>
          </a:r>
        </a:p>
      </dgm:t>
    </dgm:pt>
    <dgm:pt modelId="{66C41AD6-AB91-438E-91D0-14B5FC8A4DBF}" type="parTrans" cxnId="{C36E42B2-8465-4C1B-9FE1-6A4115245756}">
      <dgm:prSet/>
      <dgm:spPr/>
      <dgm:t>
        <a:bodyPr/>
        <a:lstStyle/>
        <a:p>
          <a:endParaRPr lang="en-US"/>
        </a:p>
      </dgm:t>
    </dgm:pt>
    <dgm:pt modelId="{B62F1C80-1897-4EE7-9B2C-2CBC26909028}" type="sibTrans" cxnId="{C36E42B2-8465-4C1B-9FE1-6A4115245756}">
      <dgm:prSet/>
      <dgm:spPr/>
      <dgm:t>
        <a:bodyPr/>
        <a:lstStyle/>
        <a:p>
          <a:endParaRPr lang="en-US"/>
        </a:p>
      </dgm:t>
    </dgm:pt>
    <dgm:pt modelId="{5813F865-93D2-4EEF-A66B-02E63D2574C9}">
      <dgm:prSet phldrT="[Text]"/>
      <dgm:spPr/>
      <dgm:t>
        <a:bodyPr/>
        <a:lstStyle/>
        <a:p>
          <a:r>
            <a:rPr lang="en-US" dirty="0"/>
            <a:t>Receive a LOT of 0.4, or 40%</a:t>
          </a:r>
        </a:p>
      </dgm:t>
    </dgm:pt>
    <dgm:pt modelId="{9FCECF0E-FC99-48FB-BF81-7D637C1E65D0}" type="parTrans" cxnId="{9E375073-F591-4F79-BE1C-AAFA7FFF57F4}">
      <dgm:prSet/>
      <dgm:spPr/>
      <dgm:t>
        <a:bodyPr/>
        <a:lstStyle/>
        <a:p>
          <a:endParaRPr lang="en-US"/>
        </a:p>
      </dgm:t>
    </dgm:pt>
    <dgm:pt modelId="{54CB9210-B8B3-4A3F-A849-300D0EC3356E}" type="sibTrans" cxnId="{9E375073-F591-4F79-BE1C-AAFA7FFF57F4}">
      <dgm:prSet/>
      <dgm:spPr/>
      <dgm:t>
        <a:bodyPr/>
        <a:lstStyle/>
        <a:p>
          <a:endParaRPr lang="en-US"/>
        </a:p>
      </dgm:t>
    </dgm:pt>
    <dgm:pt modelId="{6F7950EC-5FD3-4DA4-8745-7BB5EADDD019}" type="pres">
      <dgm:prSet presAssocID="{F7EB9E44-6D7B-498B-AA74-CF1BFB64EE33}" presName="Name0" presStyleCnt="0">
        <dgm:presLayoutVars>
          <dgm:chMax val="7"/>
          <dgm:chPref val="7"/>
          <dgm:dir/>
        </dgm:presLayoutVars>
      </dgm:prSet>
      <dgm:spPr/>
    </dgm:pt>
    <dgm:pt modelId="{B56B3FB9-6E68-492D-BAD4-4491FB79AB2A}" type="pres">
      <dgm:prSet presAssocID="{F7EB9E44-6D7B-498B-AA74-CF1BFB64EE33}" presName="Name1" presStyleCnt="0"/>
      <dgm:spPr/>
    </dgm:pt>
    <dgm:pt modelId="{F46FD258-0AD2-4010-BB3D-8DFA9E34CE67}" type="pres">
      <dgm:prSet presAssocID="{F7EB9E44-6D7B-498B-AA74-CF1BFB64EE33}" presName="cycle" presStyleCnt="0"/>
      <dgm:spPr/>
    </dgm:pt>
    <dgm:pt modelId="{32A80A44-DDE1-407C-B36E-6EEE373A7F44}" type="pres">
      <dgm:prSet presAssocID="{F7EB9E44-6D7B-498B-AA74-CF1BFB64EE33}" presName="srcNode" presStyleLbl="node1" presStyleIdx="0" presStyleCnt="3"/>
      <dgm:spPr/>
    </dgm:pt>
    <dgm:pt modelId="{F27484C9-0D21-44ED-AB17-8B436C7A8F29}" type="pres">
      <dgm:prSet presAssocID="{F7EB9E44-6D7B-498B-AA74-CF1BFB64EE33}" presName="conn" presStyleLbl="parChTrans1D2" presStyleIdx="0" presStyleCnt="1"/>
      <dgm:spPr/>
    </dgm:pt>
    <dgm:pt modelId="{D1E7AD5B-1DF0-4B7D-A245-34A3B86B197B}" type="pres">
      <dgm:prSet presAssocID="{F7EB9E44-6D7B-498B-AA74-CF1BFB64EE33}" presName="extraNode" presStyleLbl="node1" presStyleIdx="0" presStyleCnt="3"/>
      <dgm:spPr/>
    </dgm:pt>
    <dgm:pt modelId="{9F16FBE8-7029-4683-A98E-DC743EE2ACAB}" type="pres">
      <dgm:prSet presAssocID="{F7EB9E44-6D7B-498B-AA74-CF1BFB64EE33}" presName="dstNode" presStyleLbl="node1" presStyleIdx="0" presStyleCnt="3"/>
      <dgm:spPr/>
    </dgm:pt>
    <dgm:pt modelId="{B9894361-F17B-4B44-9BBD-BDE18892AE72}" type="pres">
      <dgm:prSet presAssocID="{1A4929D7-DAEF-4287-8CB7-1295F46EA47F}" presName="text_1" presStyleLbl="node1" presStyleIdx="0" presStyleCnt="3">
        <dgm:presLayoutVars>
          <dgm:bulletEnabled val="1"/>
        </dgm:presLayoutVars>
      </dgm:prSet>
      <dgm:spPr/>
    </dgm:pt>
    <dgm:pt modelId="{BEE25692-E44E-4851-9D30-7F89A973A75A}" type="pres">
      <dgm:prSet presAssocID="{1A4929D7-DAEF-4287-8CB7-1295F46EA47F}" presName="accent_1" presStyleCnt="0"/>
      <dgm:spPr/>
    </dgm:pt>
    <dgm:pt modelId="{3C58626A-6578-468A-BFC3-DCDAF22A7603}" type="pres">
      <dgm:prSet presAssocID="{1A4929D7-DAEF-4287-8CB7-1295F46EA47F}" presName="accentRepeatNode" presStyleLbl="solidFgAcc1" presStyleIdx="0" presStyleCnt="3"/>
      <dgm:spPr/>
    </dgm:pt>
    <dgm:pt modelId="{9395610C-50FF-4558-9497-7DE58BE62EDE}" type="pres">
      <dgm:prSet presAssocID="{85EF509F-0DA2-47E4-B8F0-2B6064622FE8}" presName="text_2" presStyleLbl="node1" presStyleIdx="1" presStyleCnt="3">
        <dgm:presLayoutVars>
          <dgm:bulletEnabled val="1"/>
        </dgm:presLayoutVars>
      </dgm:prSet>
      <dgm:spPr/>
    </dgm:pt>
    <dgm:pt modelId="{4311BAA5-BBBE-440B-BF0B-54475032B22F}" type="pres">
      <dgm:prSet presAssocID="{85EF509F-0DA2-47E4-B8F0-2B6064622FE8}" presName="accent_2" presStyleCnt="0"/>
      <dgm:spPr/>
    </dgm:pt>
    <dgm:pt modelId="{71E1CD62-A602-4D61-BFDA-BFF14BD8E42E}" type="pres">
      <dgm:prSet presAssocID="{85EF509F-0DA2-47E4-B8F0-2B6064622FE8}" presName="accentRepeatNode" presStyleLbl="solidFgAcc1" presStyleIdx="1" presStyleCnt="3"/>
      <dgm:spPr/>
    </dgm:pt>
    <dgm:pt modelId="{DF124A51-85AF-41A4-B9C0-24FBBCC78616}" type="pres">
      <dgm:prSet presAssocID="{5813F865-93D2-4EEF-A66B-02E63D2574C9}" presName="text_3" presStyleLbl="node1" presStyleIdx="2" presStyleCnt="3">
        <dgm:presLayoutVars>
          <dgm:bulletEnabled val="1"/>
        </dgm:presLayoutVars>
      </dgm:prSet>
      <dgm:spPr/>
    </dgm:pt>
    <dgm:pt modelId="{EC79C22F-8C09-449A-A64A-AB7A853D4018}" type="pres">
      <dgm:prSet presAssocID="{5813F865-93D2-4EEF-A66B-02E63D2574C9}" presName="accent_3" presStyleCnt="0"/>
      <dgm:spPr/>
    </dgm:pt>
    <dgm:pt modelId="{9071C120-BD6D-497A-8861-7EA2C0DAB6E1}" type="pres">
      <dgm:prSet presAssocID="{5813F865-93D2-4EEF-A66B-02E63D2574C9}" presName="accentRepeatNode" presStyleLbl="solidFgAcc1" presStyleIdx="2" presStyleCnt="3"/>
      <dgm:spPr/>
    </dgm:pt>
  </dgm:ptLst>
  <dgm:cxnLst>
    <dgm:cxn modelId="{99BAA902-5792-4AAE-801C-95E5BFA7DBA7}" type="presOf" srcId="{1A4929D7-DAEF-4287-8CB7-1295F46EA47F}" destId="{B9894361-F17B-4B44-9BBD-BDE18892AE72}" srcOrd="0" destOrd="0" presId="urn:microsoft.com/office/officeart/2008/layout/VerticalCurvedList"/>
    <dgm:cxn modelId="{C773A861-BFFE-4422-826A-D74957F61ACF}" type="presOf" srcId="{49B960AB-8022-4A90-BBE4-E5FBC67A6B45}" destId="{F27484C9-0D21-44ED-AB17-8B436C7A8F29}" srcOrd="0" destOrd="0" presId="urn:microsoft.com/office/officeart/2008/layout/VerticalCurvedList"/>
    <dgm:cxn modelId="{009E3E6E-5608-4E98-BAC9-C632156CED38}" type="presOf" srcId="{F7EB9E44-6D7B-498B-AA74-CF1BFB64EE33}" destId="{6F7950EC-5FD3-4DA4-8745-7BB5EADDD019}" srcOrd="0" destOrd="0" presId="urn:microsoft.com/office/officeart/2008/layout/VerticalCurvedList"/>
    <dgm:cxn modelId="{9E375073-F591-4F79-BE1C-AAFA7FFF57F4}" srcId="{F7EB9E44-6D7B-498B-AA74-CF1BFB64EE33}" destId="{5813F865-93D2-4EEF-A66B-02E63D2574C9}" srcOrd="2" destOrd="0" parTransId="{9FCECF0E-FC99-48FB-BF81-7D637C1E65D0}" sibTransId="{54CB9210-B8B3-4A3F-A849-300D0EC3356E}"/>
    <dgm:cxn modelId="{B4C13778-EA11-4C55-9BC4-DB4AA4200EA2}" type="presOf" srcId="{85EF509F-0DA2-47E4-B8F0-2B6064622FE8}" destId="{9395610C-50FF-4558-9497-7DE58BE62EDE}" srcOrd="0" destOrd="0" presId="urn:microsoft.com/office/officeart/2008/layout/VerticalCurvedList"/>
    <dgm:cxn modelId="{3B6DFDA8-3E2C-45A1-A0EB-1F9FE6D784FE}" srcId="{F7EB9E44-6D7B-498B-AA74-CF1BFB64EE33}" destId="{1A4929D7-DAEF-4287-8CB7-1295F46EA47F}" srcOrd="0" destOrd="0" parTransId="{E19D054B-C4CF-4A7B-8FBC-CDA12DA601EE}" sibTransId="{49B960AB-8022-4A90-BBE4-E5FBC67A6B45}"/>
    <dgm:cxn modelId="{C36E42B2-8465-4C1B-9FE1-6A4115245756}" srcId="{F7EB9E44-6D7B-498B-AA74-CF1BFB64EE33}" destId="{85EF509F-0DA2-47E4-B8F0-2B6064622FE8}" srcOrd="1" destOrd="0" parTransId="{66C41AD6-AB91-438E-91D0-14B5FC8A4DBF}" sibTransId="{B62F1C80-1897-4EE7-9B2C-2CBC26909028}"/>
    <dgm:cxn modelId="{B007A1E7-B033-4EC8-893B-DDE17E59F20E}" type="presOf" srcId="{5813F865-93D2-4EEF-A66B-02E63D2574C9}" destId="{DF124A51-85AF-41A4-B9C0-24FBBCC78616}" srcOrd="0" destOrd="0" presId="urn:microsoft.com/office/officeart/2008/layout/VerticalCurvedList"/>
    <dgm:cxn modelId="{9204E4AB-B3C1-4FBF-88C0-BC8277CFED4C}" type="presParOf" srcId="{6F7950EC-5FD3-4DA4-8745-7BB5EADDD019}" destId="{B56B3FB9-6E68-492D-BAD4-4491FB79AB2A}" srcOrd="0" destOrd="0" presId="urn:microsoft.com/office/officeart/2008/layout/VerticalCurvedList"/>
    <dgm:cxn modelId="{182A335D-5253-4FB8-947A-1F82A4622904}" type="presParOf" srcId="{B56B3FB9-6E68-492D-BAD4-4491FB79AB2A}" destId="{F46FD258-0AD2-4010-BB3D-8DFA9E34CE67}" srcOrd="0" destOrd="0" presId="urn:microsoft.com/office/officeart/2008/layout/VerticalCurvedList"/>
    <dgm:cxn modelId="{1D8C121F-BED7-405D-B1EB-EEF554379B43}" type="presParOf" srcId="{F46FD258-0AD2-4010-BB3D-8DFA9E34CE67}" destId="{32A80A44-DDE1-407C-B36E-6EEE373A7F44}" srcOrd="0" destOrd="0" presId="urn:microsoft.com/office/officeart/2008/layout/VerticalCurvedList"/>
    <dgm:cxn modelId="{B022DB0C-B990-480E-8935-4F6D322B7EBB}" type="presParOf" srcId="{F46FD258-0AD2-4010-BB3D-8DFA9E34CE67}" destId="{F27484C9-0D21-44ED-AB17-8B436C7A8F29}" srcOrd="1" destOrd="0" presId="urn:microsoft.com/office/officeart/2008/layout/VerticalCurvedList"/>
    <dgm:cxn modelId="{05C4A05B-6508-47F3-9A4F-F9298CCB8947}" type="presParOf" srcId="{F46FD258-0AD2-4010-BB3D-8DFA9E34CE67}" destId="{D1E7AD5B-1DF0-4B7D-A245-34A3B86B197B}" srcOrd="2" destOrd="0" presId="urn:microsoft.com/office/officeart/2008/layout/VerticalCurvedList"/>
    <dgm:cxn modelId="{CB257A6F-5414-44CA-B38D-E291C06C000F}" type="presParOf" srcId="{F46FD258-0AD2-4010-BB3D-8DFA9E34CE67}" destId="{9F16FBE8-7029-4683-A98E-DC743EE2ACAB}" srcOrd="3" destOrd="0" presId="urn:microsoft.com/office/officeart/2008/layout/VerticalCurvedList"/>
    <dgm:cxn modelId="{6F0ED346-ECE1-43D6-A85B-C9960B28D4E8}" type="presParOf" srcId="{B56B3FB9-6E68-492D-BAD4-4491FB79AB2A}" destId="{B9894361-F17B-4B44-9BBD-BDE18892AE72}" srcOrd="1" destOrd="0" presId="urn:microsoft.com/office/officeart/2008/layout/VerticalCurvedList"/>
    <dgm:cxn modelId="{3C14C693-7C3A-416C-8885-7EB2A625CE68}" type="presParOf" srcId="{B56B3FB9-6E68-492D-BAD4-4491FB79AB2A}" destId="{BEE25692-E44E-4851-9D30-7F89A973A75A}" srcOrd="2" destOrd="0" presId="urn:microsoft.com/office/officeart/2008/layout/VerticalCurvedList"/>
    <dgm:cxn modelId="{3476257B-D92C-481D-984C-092E0FB331E4}" type="presParOf" srcId="{BEE25692-E44E-4851-9D30-7F89A973A75A}" destId="{3C58626A-6578-468A-BFC3-DCDAF22A7603}" srcOrd="0" destOrd="0" presId="urn:microsoft.com/office/officeart/2008/layout/VerticalCurvedList"/>
    <dgm:cxn modelId="{AAA898E3-7A40-490D-988E-EA9C4A40C723}" type="presParOf" srcId="{B56B3FB9-6E68-492D-BAD4-4491FB79AB2A}" destId="{9395610C-50FF-4558-9497-7DE58BE62EDE}" srcOrd="3" destOrd="0" presId="urn:microsoft.com/office/officeart/2008/layout/VerticalCurvedList"/>
    <dgm:cxn modelId="{5F02B0CB-2273-47D0-BAED-AA68AB7EDA0E}" type="presParOf" srcId="{B56B3FB9-6E68-492D-BAD4-4491FB79AB2A}" destId="{4311BAA5-BBBE-440B-BF0B-54475032B22F}" srcOrd="4" destOrd="0" presId="urn:microsoft.com/office/officeart/2008/layout/VerticalCurvedList"/>
    <dgm:cxn modelId="{D355A211-431D-460C-91A0-CCC74A2E8642}" type="presParOf" srcId="{4311BAA5-BBBE-440B-BF0B-54475032B22F}" destId="{71E1CD62-A602-4D61-BFDA-BFF14BD8E42E}" srcOrd="0" destOrd="0" presId="urn:microsoft.com/office/officeart/2008/layout/VerticalCurvedList"/>
    <dgm:cxn modelId="{9226AF09-D7DC-4107-9D35-BA9E382130C4}" type="presParOf" srcId="{B56B3FB9-6E68-492D-BAD4-4491FB79AB2A}" destId="{DF124A51-85AF-41A4-B9C0-24FBBCC78616}" srcOrd="5" destOrd="0" presId="urn:microsoft.com/office/officeart/2008/layout/VerticalCurvedList"/>
    <dgm:cxn modelId="{62DD2E53-7419-4601-BEAE-AF51F01C8A45}" type="presParOf" srcId="{B56B3FB9-6E68-492D-BAD4-4491FB79AB2A}" destId="{EC79C22F-8C09-449A-A64A-AB7A853D4018}" srcOrd="6" destOrd="0" presId="urn:microsoft.com/office/officeart/2008/layout/VerticalCurvedList"/>
    <dgm:cxn modelId="{5009A6D8-500B-4D3B-9D2D-B3EB691B5A71}" type="presParOf" srcId="{EC79C22F-8C09-449A-A64A-AB7A853D4018}" destId="{9071C120-BD6D-497A-8861-7EA2C0DAB6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7D90C7B-8414-4DFB-841D-E9B439849087}">
      <dgm:prSet phldrT="[Text]"/>
      <dgm:spPr/>
      <dgm:t>
        <a:bodyPr/>
        <a:lstStyle/>
        <a:p>
          <a:pPr algn="ctr"/>
          <a:r>
            <a:rPr lang="en-US" b="1" dirty="0"/>
            <a:t>LOT Payment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/>
      <dgm:spPr/>
      <dgm:t>
        <a:bodyPr/>
        <a:lstStyle/>
        <a:p>
          <a:r>
            <a:rPr lang="en-US" b="1" dirty="0"/>
            <a:t>Prorated Payment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/>
      <dgm:spPr/>
      <dgm:t>
        <a:bodyPr/>
        <a:lstStyle/>
        <a:p>
          <a:r>
            <a:rPr lang="en-US" sz="4900" b="1" dirty="0"/>
            <a:t>Payment Proration</a:t>
          </a:r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 custLinFactNeighborX="-1981" custLinFactNeighborY="-8030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101657" custScaleY="101632" custLinFactNeighborX="-5822" custLinFactNeighborY="-7214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 custLinFactNeighborX="-5041" custLinFactNeighborY="-8030">
        <dgm:presLayoutVars>
          <dgm:bulletEnabled val="1"/>
        </dgm:presLayoutVars>
      </dgm:prSet>
      <dgm:spPr/>
    </dgm:pt>
  </dgm:ptLst>
  <dgm:cxnLst>
    <dgm:cxn modelId="{2CB0AB12-BCD5-411E-B447-60B322ED9BAC}" type="presOf" srcId="{790A3B13-1449-47C4-81A0-1ED9DB061CC7}" destId="{4DA49266-2345-4E95-BACC-5C1863C2E42D}" srcOrd="0" destOrd="0" presId="urn:microsoft.com/office/officeart/2005/8/layout/process1"/>
    <dgm:cxn modelId="{F4897317-4795-49BE-B18E-0DCEDC6A173A}" type="presOf" srcId="{433FE3EE-C097-4A83-967A-774987E3EEA3}" destId="{6F6A46FD-D55C-461A-B3BB-FE6D08840548}" srcOrd="0" destOrd="0" presId="urn:microsoft.com/office/officeart/2005/8/layout/process1"/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F2D4114C-76E9-44F6-BA1C-3852B04C8F4A}" type="presOf" srcId="{790A3B13-1449-47C4-81A0-1ED9DB061CC7}" destId="{85B2D07D-C2EF-4ABA-972C-A59E3A761188}" srcOrd="1" destOrd="0" presId="urn:microsoft.com/office/officeart/2005/8/layout/process1"/>
    <dgm:cxn modelId="{467AF698-3E1A-454C-9953-31B517136C2C}" type="presOf" srcId="{433FE3EE-C097-4A83-967A-774987E3EEA3}" destId="{0A6E640E-C432-4505-9CC3-1B92A89CB34C}" srcOrd="1" destOrd="0" presId="urn:microsoft.com/office/officeart/2005/8/layout/process1"/>
    <dgm:cxn modelId="{37BB659F-CAC4-4710-836B-D0F0D7991353}" type="presOf" srcId="{BE3C99A2-06E7-4AE8-80C4-60B2AB3F7EFE}" destId="{929046B9-32AE-4474-B2AD-1B7B5047C01A}" srcOrd="0" destOrd="0" presId="urn:microsoft.com/office/officeart/2005/8/layout/process1"/>
    <dgm:cxn modelId="{A52582C0-5F1A-4B32-8B0C-67E1AA63F302}" type="presOf" srcId="{FCBD3E51-BAEC-467F-9BE9-6B01AE29F390}" destId="{47640098-D139-40A7-AB31-CDC11674894D}" srcOrd="0" destOrd="0" presId="urn:microsoft.com/office/officeart/2005/8/layout/process1"/>
    <dgm:cxn modelId="{4F59E5CC-FF32-47DE-ABFC-40CA1C86D52B}" type="presOf" srcId="{A7D90C7B-8414-4DFB-841D-E9B439849087}" destId="{1806D17B-1E7B-4324-97EE-D3417A64421B}" srcOrd="0" destOrd="0" presId="urn:microsoft.com/office/officeart/2005/8/layout/process1"/>
    <dgm:cxn modelId="{BA79D1F6-B2E4-489C-93F6-012BCE1DDC9E}" type="presOf" srcId="{0CF02E54-9FAB-43A6-A3E8-F8257F6401E0}" destId="{194C81E3-DACD-49AE-B528-963916B7C448}" srcOrd="0" destOrd="0" presId="urn:microsoft.com/office/officeart/2005/8/layout/process1"/>
    <dgm:cxn modelId="{5673CE56-8359-42CF-AD52-F4DABDAD937D}" type="presParOf" srcId="{929046B9-32AE-4474-B2AD-1B7B5047C01A}" destId="{1806D17B-1E7B-4324-97EE-D3417A64421B}" srcOrd="0" destOrd="0" presId="urn:microsoft.com/office/officeart/2005/8/layout/process1"/>
    <dgm:cxn modelId="{C46BD58A-F86B-40FB-9F67-58F45EF20F39}" type="presParOf" srcId="{929046B9-32AE-4474-B2AD-1B7B5047C01A}" destId="{4DA49266-2345-4E95-BACC-5C1863C2E42D}" srcOrd="1" destOrd="0" presId="urn:microsoft.com/office/officeart/2005/8/layout/process1"/>
    <dgm:cxn modelId="{9A09D458-5A61-4DAE-84CC-DAC0018D6832}" type="presParOf" srcId="{4DA49266-2345-4E95-BACC-5C1863C2E42D}" destId="{85B2D07D-C2EF-4ABA-972C-A59E3A761188}" srcOrd="0" destOrd="0" presId="urn:microsoft.com/office/officeart/2005/8/layout/process1"/>
    <dgm:cxn modelId="{0B29B71B-E650-4F9B-B458-05D35BFA9045}" type="presParOf" srcId="{929046B9-32AE-4474-B2AD-1B7B5047C01A}" destId="{194C81E3-DACD-49AE-B528-963916B7C448}" srcOrd="2" destOrd="0" presId="urn:microsoft.com/office/officeart/2005/8/layout/process1"/>
    <dgm:cxn modelId="{51DDE57D-32AC-4534-8D4D-948E6F5C9695}" type="presParOf" srcId="{929046B9-32AE-4474-B2AD-1B7B5047C01A}" destId="{6F6A46FD-D55C-461A-B3BB-FE6D08840548}" srcOrd="3" destOrd="0" presId="urn:microsoft.com/office/officeart/2005/8/layout/process1"/>
    <dgm:cxn modelId="{E58B5048-B993-4791-B37C-94A3FBF34B25}" type="presParOf" srcId="{6F6A46FD-D55C-461A-B3BB-FE6D08840548}" destId="{0A6E640E-C432-4505-9CC3-1B92A89CB34C}" srcOrd="0" destOrd="0" presId="urn:microsoft.com/office/officeart/2005/8/layout/process1"/>
    <dgm:cxn modelId="{B5E49CEB-C01F-443C-840B-8038744C06AC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90C7B-8414-4DFB-841D-E9B43984908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Membership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ADA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700" b="1" dirty="0"/>
            <a:t>Attendance Ratio</a:t>
          </a:r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101657" custScaleY="101632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>
        <dgm:presLayoutVars>
          <dgm:bulletEnabled val="1"/>
        </dgm:presLayoutVars>
      </dgm:prSet>
      <dgm:spPr/>
    </dgm:pt>
  </dgm:ptLst>
  <dgm:cxnLst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A9D2382A-3B6A-486A-8C7E-E0313ACD6156}" type="presOf" srcId="{FCBD3E51-BAEC-467F-9BE9-6B01AE29F390}" destId="{47640098-D139-40A7-AB31-CDC11674894D}" srcOrd="0" destOrd="0" presId="urn:microsoft.com/office/officeart/2005/8/layout/process1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E3A17444-ED25-4046-8B3C-181B1E1DF503}" type="presOf" srcId="{0CF02E54-9FAB-43A6-A3E8-F8257F6401E0}" destId="{194C81E3-DACD-49AE-B528-963916B7C448}" srcOrd="0" destOrd="0" presId="urn:microsoft.com/office/officeart/2005/8/layout/process1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5650C48B-28C0-4F77-92F3-2486F52D509C}" type="presOf" srcId="{433FE3EE-C097-4A83-967A-774987E3EEA3}" destId="{6F6A46FD-D55C-461A-B3BB-FE6D08840548}" srcOrd="0" destOrd="0" presId="urn:microsoft.com/office/officeart/2005/8/layout/process1"/>
    <dgm:cxn modelId="{158E7F94-620C-4406-B6DE-E6E3E6D7D455}" type="presOf" srcId="{BE3C99A2-06E7-4AE8-80C4-60B2AB3F7EFE}" destId="{929046B9-32AE-4474-B2AD-1B7B5047C01A}" srcOrd="0" destOrd="0" presId="urn:microsoft.com/office/officeart/2005/8/layout/process1"/>
    <dgm:cxn modelId="{66CE7E96-94AA-46D5-A741-E6D4D2D6C6A5}" type="presOf" srcId="{A7D90C7B-8414-4DFB-841D-E9B439849087}" destId="{1806D17B-1E7B-4324-97EE-D3417A64421B}" srcOrd="0" destOrd="0" presId="urn:microsoft.com/office/officeart/2005/8/layout/process1"/>
    <dgm:cxn modelId="{AF969DA4-7C67-4D83-A0DD-5F096457DD4C}" type="presOf" srcId="{790A3B13-1449-47C4-81A0-1ED9DB061CC7}" destId="{85B2D07D-C2EF-4ABA-972C-A59E3A761188}" srcOrd="1" destOrd="0" presId="urn:microsoft.com/office/officeart/2005/8/layout/process1"/>
    <dgm:cxn modelId="{6A5C26DA-7E84-41F2-8F23-947DF4807BB4}" type="presOf" srcId="{433FE3EE-C097-4A83-967A-774987E3EEA3}" destId="{0A6E640E-C432-4505-9CC3-1B92A89CB34C}" srcOrd="1" destOrd="0" presId="urn:microsoft.com/office/officeart/2005/8/layout/process1"/>
    <dgm:cxn modelId="{B91833E7-14FF-4400-BC7B-12A13C58D211}" type="presOf" srcId="{790A3B13-1449-47C4-81A0-1ED9DB061CC7}" destId="{4DA49266-2345-4E95-BACC-5C1863C2E42D}" srcOrd="0" destOrd="0" presId="urn:microsoft.com/office/officeart/2005/8/layout/process1"/>
    <dgm:cxn modelId="{5CD581AB-0898-4265-9AD9-B6D35C7B7219}" type="presParOf" srcId="{929046B9-32AE-4474-B2AD-1B7B5047C01A}" destId="{1806D17B-1E7B-4324-97EE-D3417A64421B}" srcOrd="0" destOrd="0" presId="urn:microsoft.com/office/officeart/2005/8/layout/process1"/>
    <dgm:cxn modelId="{7EF146FD-C1D9-49A6-A2E8-60C864B7051F}" type="presParOf" srcId="{929046B9-32AE-4474-B2AD-1B7B5047C01A}" destId="{4DA49266-2345-4E95-BACC-5C1863C2E42D}" srcOrd="1" destOrd="0" presId="urn:microsoft.com/office/officeart/2005/8/layout/process1"/>
    <dgm:cxn modelId="{87DC467C-747B-4FDB-8D00-181DB42EDEEB}" type="presParOf" srcId="{4DA49266-2345-4E95-BACC-5C1863C2E42D}" destId="{85B2D07D-C2EF-4ABA-972C-A59E3A761188}" srcOrd="0" destOrd="0" presId="urn:microsoft.com/office/officeart/2005/8/layout/process1"/>
    <dgm:cxn modelId="{739FDFF8-0A6F-4EF0-9FBE-13D7A61CDB1E}" type="presParOf" srcId="{929046B9-32AE-4474-B2AD-1B7B5047C01A}" destId="{194C81E3-DACD-49AE-B528-963916B7C448}" srcOrd="2" destOrd="0" presId="urn:microsoft.com/office/officeart/2005/8/layout/process1"/>
    <dgm:cxn modelId="{DFD58538-EDB2-40C3-8454-D39DE08B3417}" type="presParOf" srcId="{929046B9-32AE-4474-B2AD-1B7B5047C01A}" destId="{6F6A46FD-D55C-461A-B3BB-FE6D08840548}" srcOrd="3" destOrd="0" presId="urn:microsoft.com/office/officeart/2005/8/layout/process1"/>
    <dgm:cxn modelId="{C57CDF1A-B385-4DF0-8B57-5C82406BEE6E}" type="presParOf" srcId="{6F6A46FD-D55C-461A-B3BB-FE6D08840548}" destId="{0A6E640E-C432-4505-9CC3-1B92A89CB34C}" srcOrd="0" destOrd="0" presId="urn:microsoft.com/office/officeart/2005/8/layout/process1"/>
    <dgm:cxn modelId="{A8CB26E7-38EE-41A2-8A02-B97FC00A089C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90C7B-8414-4DFB-841D-E9B43984908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/>
            <a:t>ADA</a:t>
          </a:r>
          <a:r>
            <a:rPr lang="en-US" sz="2300" b="1" dirty="0"/>
            <a:t> 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/>
            <a:t>WSU</a:t>
          </a:r>
          <a:r>
            <a:rPr lang="en-US" sz="2400" b="1" dirty="0"/>
            <a:t> 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b="1" dirty="0"/>
            <a:t>Weight </a:t>
          </a:r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 custScaleX="88206" custScaleY="81166" custLinFactNeighborX="-368" custLinFactNeighborY="34410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92327" custScaleY="85048" custLinFactNeighborX="-368" custLinFactNeighborY="34410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 custScaleX="80506" custScaleY="80847" custLinFactNeighborX="-15493" custLinFactNeighborY="32839">
        <dgm:presLayoutVars>
          <dgm:bulletEnabled val="1"/>
        </dgm:presLayoutVars>
      </dgm:prSet>
      <dgm:spPr/>
    </dgm:pt>
  </dgm:ptLst>
  <dgm:cxnLst>
    <dgm:cxn modelId="{E823C41C-C2FB-427E-9B53-5F92DE6E6669}" type="presOf" srcId="{FCBD3E51-BAEC-467F-9BE9-6B01AE29F390}" destId="{47640098-D139-40A7-AB31-CDC11674894D}" srcOrd="0" destOrd="0" presId="urn:microsoft.com/office/officeart/2005/8/layout/process1"/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2CA82D2B-22C3-4373-A0C5-C0C510C82EA7}" type="presOf" srcId="{433FE3EE-C097-4A83-967A-774987E3EEA3}" destId="{0A6E640E-C432-4505-9CC3-1B92A89CB34C}" srcOrd="1" destOrd="0" presId="urn:microsoft.com/office/officeart/2005/8/layout/process1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A83E8638-2F71-4171-B55F-D38763295260}" type="presOf" srcId="{790A3B13-1449-47C4-81A0-1ED9DB061CC7}" destId="{85B2D07D-C2EF-4ABA-972C-A59E3A761188}" srcOrd="1" destOrd="0" presId="urn:microsoft.com/office/officeart/2005/8/layout/process1"/>
    <dgm:cxn modelId="{E6CF0240-0617-4EDE-B42E-71AA42B83CB4}" type="presOf" srcId="{0CF02E54-9FAB-43A6-A3E8-F8257F6401E0}" destId="{194C81E3-DACD-49AE-B528-963916B7C448}" srcOrd="0" destOrd="0" presId="urn:microsoft.com/office/officeart/2005/8/layout/process1"/>
    <dgm:cxn modelId="{CE510948-A5D8-44DC-AF52-654D1C33149F}" type="presOf" srcId="{A7D90C7B-8414-4DFB-841D-E9B439849087}" destId="{1806D17B-1E7B-4324-97EE-D3417A64421B}" srcOrd="0" destOrd="0" presId="urn:microsoft.com/office/officeart/2005/8/layout/process1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7F9A6952-2EAD-4E56-970C-344356939FEC}" type="presOf" srcId="{433FE3EE-C097-4A83-967A-774987E3EEA3}" destId="{6F6A46FD-D55C-461A-B3BB-FE6D08840548}" srcOrd="0" destOrd="0" presId="urn:microsoft.com/office/officeart/2005/8/layout/process1"/>
    <dgm:cxn modelId="{EBAD5085-BF88-4F1F-8A76-BFFEFC1AD93C}" type="presOf" srcId="{BE3C99A2-06E7-4AE8-80C4-60B2AB3F7EFE}" destId="{929046B9-32AE-4474-B2AD-1B7B5047C01A}" srcOrd="0" destOrd="0" presId="urn:microsoft.com/office/officeart/2005/8/layout/process1"/>
    <dgm:cxn modelId="{C9DC84C3-2B2C-4720-AE1E-2BB5A8268693}" type="presOf" srcId="{790A3B13-1449-47C4-81A0-1ED9DB061CC7}" destId="{4DA49266-2345-4E95-BACC-5C1863C2E42D}" srcOrd="0" destOrd="0" presId="urn:microsoft.com/office/officeart/2005/8/layout/process1"/>
    <dgm:cxn modelId="{1D89E253-4C47-4796-A326-A40B6C4CEA14}" type="presParOf" srcId="{929046B9-32AE-4474-B2AD-1B7B5047C01A}" destId="{1806D17B-1E7B-4324-97EE-D3417A64421B}" srcOrd="0" destOrd="0" presId="urn:microsoft.com/office/officeart/2005/8/layout/process1"/>
    <dgm:cxn modelId="{4A970A4D-F913-40EB-9080-57E203B7FA49}" type="presParOf" srcId="{929046B9-32AE-4474-B2AD-1B7B5047C01A}" destId="{4DA49266-2345-4E95-BACC-5C1863C2E42D}" srcOrd="1" destOrd="0" presId="urn:microsoft.com/office/officeart/2005/8/layout/process1"/>
    <dgm:cxn modelId="{B871899E-8ECE-401E-840A-04FF35C89F46}" type="presParOf" srcId="{4DA49266-2345-4E95-BACC-5C1863C2E42D}" destId="{85B2D07D-C2EF-4ABA-972C-A59E3A761188}" srcOrd="0" destOrd="0" presId="urn:microsoft.com/office/officeart/2005/8/layout/process1"/>
    <dgm:cxn modelId="{581FDE1F-F242-4E60-867D-9602B26EB11D}" type="presParOf" srcId="{929046B9-32AE-4474-B2AD-1B7B5047C01A}" destId="{194C81E3-DACD-49AE-B528-963916B7C448}" srcOrd="2" destOrd="0" presId="urn:microsoft.com/office/officeart/2005/8/layout/process1"/>
    <dgm:cxn modelId="{346AFF74-AB11-41AE-8DD3-38E107A98DBF}" type="presParOf" srcId="{929046B9-32AE-4474-B2AD-1B7B5047C01A}" destId="{6F6A46FD-D55C-461A-B3BB-FE6D08840548}" srcOrd="3" destOrd="0" presId="urn:microsoft.com/office/officeart/2005/8/layout/process1"/>
    <dgm:cxn modelId="{C6680F7A-19BD-4EE3-88D0-33C885E36ED3}" type="presParOf" srcId="{6F6A46FD-D55C-461A-B3BB-FE6D08840548}" destId="{0A6E640E-C432-4505-9CC3-1B92A89CB34C}" srcOrd="0" destOrd="0" presId="urn:microsoft.com/office/officeart/2005/8/layout/process1"/>
    <dgm:cxn modelId="{478A5F34-E6B5-4EFF-B0CB-FB24E8963EB2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90C7B-8414-4DFB-841D-E9B43984908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WSU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CWD Payment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/>
            <a:t>CWD Rate</a:t>
          </a:r>
          <a:endParaRPr lang="en-US" sz="1600" b="1" dirty="0"/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 custScaleX="88206" custScaleY="81166" custLinFactNeighborX="-3284" custLinFactNeighborY="64196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92327" custScaleY="85048" custLinFactNeighborX="-3284" custLinFactNeighborY="64196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 custScaleX="80506" custScaleY="80847" custLinFactNeighborX="-12817" custLinFactNeighborY="61840">
        <dgm:presLayoutVars>
          <dgm:bulletEnabled val="1"/>
        </dgm:presLayoutVars>
      </dgm:prSet>
      <dgm:spPr/>
    </dgm:pt>
  </dgm:ptLst>
  <dgm:cxnLst>
    <dgm:cxn modelId="{4D208C05-1845-4C95-AB1C-DEADEC07E3B8}" type="presOf" srcId="{BE3C99A2-06E7-4AE8-80C4-60B2AB3F7EFE}" destId="{929046B9-32AE-4474-B2AD-1B7B5047C01A}" srcOrd="0" destOrd="0" presId="urn:microsoft.com/office/officeart/2005/8/layout/process1"/>
    <dgm:cxn modelId="{2E633A22-BAC1-4306-8278-B7010FDEC4E7}" type="presOf" srcId="{790A3B13-1449-47C4-81A0-1ED9DB061CC7}" destId="{85B2D07D-C2EF-4ABA-972C-A59E3A761188}" srcOrd="1" destOrd="0" presId="urn:microsoft.com/office/officeart/2005/8/layout/process1"/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CA2AB974-BF96-4436-8D8A-9D88C09E8100}" type="presOf" srcId="{0CF02E54-9FAB-43A6-A3E8-F8257F6401E0}" destId="{194C81E3-DACD-49AE-B528-963916B7C448}" srcOrd="0" destOrd="0" presId="urn:microsoft.com/office/officeart/2005/8/layout/process1"/>
    <dgm:cxn modelId="{D05F529C-F233-4E76-8785-511AD9BAB1D9}" type="presOf" srcId="{A7D90C7B-8414-4DFB-841D-E9B439849087}" destId="{1806D17B-1E7B-4324-97EE-D3417A64421B}" srcOrd="0" destOrd="0" presId="urn:microsoft.com/office/officeart/2005/8/layout/process1"/>
    <dgm:cxn modelId="{EDBC72C0-E094-40D9-864A-E5E108FE65D4}" type="presOf" srcId="{790A3B13-1449-47C4-81A0-1ED9DB061CC7}" destId="{4DA49266-2345-4E95-BACC-5C1863C2E42D}" srcOrd="0" destOrd="0" presId="urn:microsoft.com/office/officeart/2005/8/layout/process1"/>
    <dgm:cxn modelId="{747EEDDA-3FB5-4F5B-9B84-1A017E4CE6EF}" type="presOf" srcId="{433FE3EE-C097-4A83-967A-774987E3EEA3}" destId="{0A6E640E-C432-4505-9CC3-1B92A89CB34C}" srcOrd="1" destOrd="0" presId="urn:microsoft.com/office/officeart/2005/8/layout/process1"/>
    <dgm:cxn modelId="{FF6AA6EC-46CF-419A-BD3E-731DFA7D934B}" type="presOf" srcId="{433FE3EE-C097-4A83-967A-774987E3EEA3}" destId="{6F6A46FD-D55C-461A-B3BB-FE6D08840548}" srcOrd="0" destOrd="0" presId="urn:microsoft.com/office/officeart/2005/8/layout/process1"/>
    <dgm:cxn modelId="{D63A75F5-2A8C-4B4F-B550-9743F0DB2B95}" type="presOf" srcId="{FCBD3E51-BAEC-467F-9BE9-6B01AE29F390}" destId="{47640098-D139-40A7-AB31-CDC11674894D}" srcOrd="0" destOrd="0" presId="urn:microsoft.com/office/officeart/2005/8/layout/process1"/>
    <dgm:cxn modelId="{0765EE04-2F52-4246-986C-2936D9C23872}" type="presParOf" srcId="{929046B9-32AE-4474-B2AD-1B7B5047C01A}" destId="{1806D17B-1E7B-4324-97EE-D3417A64421B}" srcOrd="0" destOrd="0" presId="urn:microsoft.com/office/officeart/2005/8/layout/process1"/>
    <dgm:cxn modelId="{4AAFF672-A70E-4107-80CE-BA1384C61FC9}" type="presParOf" srcId="{929046B9-32AE-4474-B2AD-1B7B5047C01A}" destId="{4DA49266-2345-4E95-BACC-5C1863C2E42D}" srcOrd="1" destOrd="0" presId="urn:microsoft.com/office/officeart/2005/8/layout/process1"/>
    <dgm:cxn modelId="{E6284AFE-8FCD-4768-B6A8-ECDB2639F1CA}" type="presParOf" srcId="{4DA49266-2345-4E95-BACC-5C1863C2E42D}" destId="{85B2D07D-C2EF-4ABA-972C-A59E3A761188}" srcOrd="0" destOrd="0" presId="urn:microsoft.com/office/officeart/2005/8/layout/process1"/>
    <dgm:cxn modelId="{34BEAA70-6CEF-4211-AEA1-797875B23C24}" type="presParOf" srcId="{929046B9-32AE-4474-B2AD-1B7B5047C01A}" destId="{194C81E3-DACD-49AE-B528-963916B7C448}" srcOrd="2" destOrd="0" presId="urn:microsoft.com/office/officeart/2005/8/layout/process1"/>
    <dgm:cxn modelId="{EA932F9F-FAEB-4A0F-BB4B-595C0B00952B}" type="presParOf" srcId="{929046B9-32AE-4474-B2AD-1B7B5047C01A}" destId="{6F6A46FD-D55C-461A-B3BB-FE6D08840548}" srcOrd="3" destOrd="0" presId="urn:microsoft.com/office/officeart/2005/8/layout/process1"/>
    <dgm:cxn modelId="{59B6DF9A-CA5D-4CDA-AC5C-BB1A18E2582C}" type="presParOf" srcId="{6F6A46FD-D55C-461A-B3BB-FE6D08840548}" destId="{0A6E640E-C432-4505-9CC3-1B92A89CB34C}" srcOrd="0" destOrd="0" presId="urn:microsoft.com/office/officeart/2005/8/layout/process1"/>
    <dgm:cxn modelId="{6CD6A321-E634-4C81-B39B-657652565462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171158-BD27-4BEE-8B3B-796DCF06645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C8A7E5-4B16-4350-BC2A-DB0858AC809D}">
      <dgm:prSet/>
      <dgm:spPr/>
      <dgm:t>
        <a:bodyPr/>
        <a:lstStyle/>
        <a:p>
          <a:r>
            <a:rPr lang="en-US"/>
            <a:t>The payment calculated under Basic Support 7003(b)(1) at the current proration, as usual</a:t>
          </a:r>
        </a:p>
      </dgm:t>
    </dgm:pt>
    <dgm:pt modelId="{FD6F5E85-C862-491D-A20B-DA9C9FCA5A4D}" type="parTrans" cxnId="{FCF761E5-5329-457C-84D2-09A187197DA3}">
      <dgm:prSet/>
      <dgm:spPr/>
      <dgm:t>
        <a:bodyPr/>
        <a:lstStyle/>
        <a:p>
          <a:endParaRPr lang="en-US"/>
        </a:p>
      </dgm:t>
    </dgm:pt>
    <dgm:pt modelId="{E4770B4F-1EEE-4999-89F2-C4E64C1F83A4}" type="sibTrans" cxnId="{FCF761E5-5329-457C-84D2-09A187197DA3}">
      <dgm:prSet/>
      <dgm:spPr/>
      <dgm:t>
        <a:bodyPr/>
        <a:lstStyle/>
        <a:p>
          <a:endParaRPr lang="en-US"/>
        </a:p>
      </dgm:t>
    </dgm:pt>
    <dgm:pt modelId="{E42BCE3F-B06B-4C5F-AD3F-D8508B1BE782}">
      <dgm:prSet/>
      <dgm:spPr/>
      <dgm:t>
        <a:bodyPr/>
        <a:lstStyle/>
        <a:p>
          <a:r>
            <a:rPr lang="en-US" dirty="0"/>
            <a:t>The Heavily Impacted Maximum payment calculation under 7003(b)(2)</a:t>
          </a:r>
        </a:p>
      </dgm:t>
    </dgm:pt>
    <dgm:pt modelId="{B3564ACC-28FE-4711-A7B7-02EC3E8813A3}" type="parTrans" cxnId="{8020D4E9-DF68-44A6-82E5-D6A4AD714444}">
      <dgm:prSet/>
      <dgm:spPr/>
      <dgm:t>
        <a:bodyPr/>
        <a:lstStyle/>
        <a:p>
          <a:endParaRPr lang="en-US"/>
        </a:p>
      </dgm:t>
    </dgm:pt>
    <dgm:pt modelId="{8D22A2EB-3F50-413B-AF49-382ABAD0A135}" type="sibTrans" cxnId="{8020D4E9-DF68-44A6-82E5-D6A4AD714444}">
      <dgm:prSet/>
      <dgm:spPr/>
      <dgm:t>
        <a:bodyPr/>
        <a:lstStyle/>
        <a:p>
          <a:endParaRPr lang="en-US"/>
        </a:p>
      </dgm:t>
    </dgm:pt>
    <dgm:pt modelId="{852FD746-AAA5-424A-B7BA-AB5DBE003C82}">
      <dgm:prSet/>
      <dgm:spPr/>
      <dgm:t>
        <a:bodyPr/>
        <a:lstStyle/>
        <a:p>
          <a:r>
            <a:rPr lang="en-US"/>
            <a:t>Second prior year ADA with B2 payment weights</a:t>
          </a:r>
        </a:p>
      </dgm:t>
    </dgm:pt>
    <dgm:pt modelId="{A1D4A076-9D7D-4BB3-B4D5-07732533FF18}" type="parTrans" cxnId="{644C9ADB-FE71-4604-85FE-98257E78A316}">
      <dgm:prSet/>
      <dgm:spPr/>
      <dgm:t>
        <a:bodyPr/>
        <a:lstStyle/>
        <a:p>
          <a:endParaRPr lang="en-US"/>
        </a:p>
      </dgm:t>
    </dgm:pt>
    <dgm:pt modelId="{35B5E5AC-092D-4D98-96DF-245F0EC9CFE5}" type="sibTrans" cxnId="{644C9ADB-FE71-4604-85FE-98257E78A316}">
      <dgm:prSet/>
      <dgm:spPr/>
      <dgm:t>
        <a:bodyPr/>
        <a:lstStyle/>
        <a:p>
          <a:endParaRPr lang="en-US"/>
        </a:p>
      </dgm:t>
    </dgm:pt>
    <dgm:pt modelId="{E9F1334B-642A-4E56-BFBF-D9BD24CE394E}">
      <dgm:prSet/>
      <dgm:spPr/>
      <dgm:t>
        <a:bodyPr/>
        <a:lstStyle/>
        <a:p>
          <a:r>
            <a:rPr lang="en-US"/>
            <a:t>B2 LCR</a:t>
          </a:r>
        </a:p>
      </dgm:t>
    </dgm:pt>
    <dgm:pt modelId="{056C09BE-BEBB-4395-893E-1E567B82E75C}" type="parTrans" cxnId="{77268F15-49F9-473F-AB32-00C42EE1E9A8}">
      <dgm:prSet/>
      <dgm:spPr/>
      <dgm:t>
        <a:bodyPr/>
        <a:lstStyle/>
        <a:p>
          <a:endParaRPr lang="en-US"/>
        </a:p>
      </dgm:t>
    </dgm:pt>
    <dgm:pt modelId="{342EA248-C0FD-4B86-8536-6C7A24BF2F9F}" type="sibTrans" cxnId="{77268F15-49F9-473F-AB32-00C42EE1E9A8}">
      <dgm:prSet/>
      <dgm:spPr/>
      <dgm:t>
        <a:bodyPr/>
        <a:lstStyle/>
        <a:p>
          <a:endParaRPr lang="en-US"/>
        </a:p>
      </dgm:t>
    </dgm:pt>
    <dgm:pt modelId="{BCD7CB5A-B02D-4F80-9D74-E644DA435DD6}">
      <dgm:prSet/>
      <dgm:spPr/>
      <dgm:t>
        <a:bodyPr/>
        <a:lstStyle/>
        <a:p>
          <a:r>
            <a:rPr lang="en-US"/>
            <a:t>Heavily Impacted Prorated Payment, applying the same proration as the (b)(1) payment</a:t>
          </a:r>
        </a:p>
      </dgm:t>
    </dgm:pt>
    <dgm:pt modelId="{D45687FD-CC74-4D3F-9509-0426A9002405}" type="parTrans" cxnId="{C9E19911-D9EA-4B8C-AA20-09B2AC52AE2B}">
      <dgm:prSet/>
      <dgm:spPr/>
      <dgm:t>
        <a:bodyPr/>
        <a:lstStyle/>
        <a:p>
          <a:endParaRPr lang="en-US"/>
        </a:p>
      </dgm:t>
    </dgm:pt>
    <dgm:pt modelId="{1B5D7C5E-BA15-4CA8-8BBB-9339F6480ECA}" type="sibTrans" cxnId="{C9E19911-D9EA-4B8C-AA20-09B2AC52AE2B}">
      <dgm:prSet/>
      <dgm:spPr/>
      <dgm:t>
        <a:bodyPr/>
        <a:lstStyle/>
        <a:p>
          <a:endParaRPr lang="en-US"/>
        </a:p>
      </dgm:t>
    </dgm:pt>
    <dgm:pt modelId="{ED19B8F8-86A1-4F20-B2DA-BB82F276A179}" type="pres">
      <dgm:prSet presAssocID="{8B171158-BD27-4BEE-8B3B-796DCF0664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875C1B-4C74-4740-B01F-9AF6DC76B62E}" type="pres">
      <dgm:prSet presAssocID="{30C8A7E5-4B16-4350-BC2A-DB0858AC809D}" presName="hierRoot1" presStyleCnt="0">
        <dgm:presLayoutVars>
          <dgm:hierBranch val="init"/>
        </dgm:presLayoutVars>
      </dgm:prSet>
      <dgm:spPr/>
    </dgm:pt>
    <dgm:pt modelId="{985DEA33-1C37-419F-A57F-B24383A01953}" type="pres">
      <dgm:prSet presAssocID="{30C8A7E5-4B16-4350-BC2A-DB0858AC809D}" presName="rootComposite1" presStyleCnt="0"/>
      <dgm:spPr/>
    </dgm:pt>
    <dgm:pt modelId="{16287EEE-1AC9-47FA-9105-F0ECC9A11251}" type="pres">
      <dgm:prSet presAssocID="{30C8A7E5-4B16-4350-BC2A-DB0858AC809D}" presName="rootText1" presStyleLbl="node0" presStyleIdx="0" presStyleCnt="3">
        <dgm:presLayoutVars>
          <dgm:chPref val="3"/>
        </dgm:presLayoutVars>
      </dgm:prSet>
      <dgm:spPr/>
    </dgm:pt>
    <dgm:pt modelId="{711396C0-C71B-4DE6-BC57-3B35CDF005E5}" type="pres">
      <dgm:prSet presAssocID="{30C8A7E5-4B16-4350-BC2A-DB0858AC809D}" presName="rootConnector1" presStyleLbl="node1" presStyleIdx="0" presStyleCnt="0"/>
      <dgm:spPr/>
    </dgm:pt>
    <dgm:pt modelId="{1AE8497B-5A90-46F6-82EF-83CF5608A587}" type="pres">
      <dgm:prSet presAssocID="{30C8A7E5-4B16-4350-BC2A-DB0858AC809D}" presName="hierChild2" presStyleCnt="0"/>
      <dgm:spPr/>
    </dgm:pt>
    <dgm:pt modelId="{493A4642-6197-4AF6-A040-1123290A30D9}" type="pres">
      <dgm:prSet presAssocID="{30C8A7E5-4B16-4350-BC2A-DB0858AC809D}" presName="hierChild3" presStyleCnt="0"/>
      <dgm:spPr/>
    </dgm:pt>
    <dgm:pt modelId="{D59ACD3A-A9E2-4D49-9C88-54E01EE540E3}" type="pres">
      <dgm:prSet presAssocID="{E42BCE3F-B06B-4C5F-AD3F-D8508B1BE782}" presName="hierRoot1" presStyleCnt="0">
        <dgm:presLayoutVars>
          <dgm:hierBranch val="init"/>
        </dgm:presLayoutVars>
      </dgm:prSet>
      <dgm:spPr/>
    </dgm:pt>
    <dgm:pt modelId="{94B1A123-7FB8-4D0E-9902-B74ABE3F0689}" type="pres">
      <dgm:prSet presAssocID="{E42BCE3F-B06B-4C5F-AD3F-D8508B1BE782}" presName="rootComposite1" presStyleCnt="0"/>
      <dgm:spPr/>
    </dgm:pt>
    <dgm:pt modelId="{F36FD2CA-82C4-4799-BE90-2D2B92EF9D57}" type="pres">
      <dgm:prSet presAssocID="{E42BCE3F-B06B-4C5F-AD3F-D8508B1BE782}" presName="rootText1" presStyleLbl="node0" presStyleIdx="1" presStyleCnt="3">
        <dgm:presLayoutVars>
          <dgm:chPref val="3"/>
        </dgm:presLayoutVars>
      </dgm:prSet>
      <dgm:spPr/>
    </dgm:pt>
    <dgm:pt modelId="{BC965165-B444-45DF-8886-DE29CDEF9774}" type="pres">
      <dgm:prSet presAssocID="{E42BCE3F-B06B-4C5F-AD3F-D8508B1BE782}" presName="rootConnector1" presStyleLbl="node1" presStyleIdx="0" presStyleCnt="0"/>
      <dgm:spPr/>
    </dgm:pt>
    <dgm:pt modelId="{994E0B76-84A3-4AB9-9187-534627223568}" type="pres">
      <dgm:prSet presAssocID="{E42BCE3F-B06B-4C5F-AD3F-D8508B1BE782}" presName="hierChild2" presStyleCnt="0"/>
      <dgm:spPr/>
    </dgm:pt>
    <dgm:pt modelId="{1041E2F3-31BF-4118-9719-3D9B1636CC58}" type="pres">
      <dgm:prSet presAssocID="{A1D4A076-9D7D-4BB3-B4D5-07732533FF18}" presName="Name64" presStyleLbl="parChTrans1D2" presStyleIdx="0" presStyleCnt="2"/>
      <dgm:spPr/>
    </dgm:pt>
    <dgm:pt modelId="{0E53F6CE-EB2F-4866-9E67-BFC0D193F24E}" type="pres">
      <dgm:prSet presAssocID="{852FD746-AAA5-424A-B7BA-AB5DBE003C82}" presName="hierRoot2" presStyleCnt="0">
        <dgm:presLayoutVars>
          <dgm:hierBranch val="init"/>
        </dgm:presLayoutVars>
      </dgm:prSet>
      <dgm:spPr/>
    </dgm:pt>
    <dgm:pt modelId="{50F0B101-AE06-4A63-8714-09FC03D00D1C}" type="pres">
      <dgm:prSet presAssocID="{852FD746-AAA5-424A-B7BA-AB5DBE003C82}" presName="rootComposite" presStyleCnt="0"/>
      <dgm:spPr/>
    </dgm:pt>
    <dgm:pt modelId="{36E80269-CB54-455E-AD71-FE4D4D739E57}" type="pres">
      <dgm:prSet presAssocID="{852FD746-AAA5-424A-B7BA-AB5DBE003C82}" presName="rootText" presStyleLbl="node2" presStyleIdx="0" presStyleCnt="2">
        <dgm:presLayoutVars>
          <dgm:chPref val="3"/>
        </dgm:presLayoutVars>
      </dgm:prSet>
      <dgm:spPr/>
    </dgm:pt>
    <dgm:pt modelId="{E629D97F-800E-4E68-B83D-48814D63FB84}" type="pres">
      <dgm:prSet presAssocID="{852FD746-AAA5-424A-B7BA-AB5DBE003C82}" presName="rootConnector" presStyleLbl="node2" presStyleIdx="0" presStyleCnt="2"/>
      <dgm:spPr/>
    </dgm:pt>
    <dgm:pt modelId="{ADE03DBF-AF3C-48F7-B8BE-AC13896C3D2A}" type="pres">
      <dgm:prSet presAssocID="{852FD746-AAA5-424A-B7BA-AB5DBE003C82}" presName="hierChild4" presStyleCnt="0"/>
      <dgm:spPr/>
    </dgm:pt>
    <dgm:pt modelId="{858AE845-24F9-4ED5-A3AB-AED015703771}" type="pres">
      <dgm:prSet presAssocID="{852FD746-AAA5-424A-B7BA-AB5DBE003C82}" presName="hierChild5" presStyleCnt="0"/>
      <dgm:spPr/>
    </dgm:pt>
    <dgm:pt modelId="{E8AE218F-2041-458D-813F-36BE208B75E4}" type="pres">
      <dgm:prSet presAssocID="{056C09BE-BEBB-4395-893E-1E567B82E75C}" presName="Name64" presStyleLbl="parChTrans1D2" presStyleIdx="1" presStyleCnt="2"/>
      <dgm:spPr/>
    </dgm:pt>
    <dgm:pt modelId="{E4BDCFBB-57DA-4324-8B24-B718BD1B2A40}" type="pres">
      <dgm:prSet presAssocID="{E9F1334B-642A-4E56-BFBF-D9BD24CE394E}" presName="hierRoot2" presStyleCnt="0">
        <dgm:presLayoutVars>
          <dgm:hierBranch val="init"/>
        </dgm:presLayoutVars>
      </dgm:prSet>
      <dgm:spPr/>
    </dgm:pt>
    <dgm:pt modelId="{01F52BBD-85FD-431E-AB17-9817822612FB}" type="pres">
      <dgm:prSet presAssocID="{E9F1334B-642A-4E56-BFBF-D9BD24CE394E}" presName="rootComposite" presStyleCnt="0"/>
      <dgm:spPr/>
    </dgm:pt>
    <dgm:pt modelId="{1567C78B-A7F8-4411-BD0E-895BBD379AC5}" type="pres">
      <dgm:prSet presAssocID="{E9F1334B-642A-4E56-BFBF-D9BD24CE394E}" presName="rootText" presStyleLbl="node2" presStyleIdx="1" presStyleCnt="2">
        <dgm:presLayoutVars>
          <dgm:chPref val="3"/>
        </dgm:presLayoutVars>
      </dgm:prSet>
      <dgm:spPr/>
    </dgm:pt>
    <dgm:pt modelId="{CD703103-4919-4C48-860B-B3AEAA43B714}" type="pres">
      <dgm:prSet presAssocID="{E9F1334B-642A-4E56-BFBF-D9BD24CE394E}" presName="rootConnector" presStyleLbl="node2" presStyleIdx="1" presStyleCnt="2"/>
      <dgm:spPr/>
    </dgm:pt>
    <dgm:pt modelId="{F071A19B-949E-41C2-BAE3-F17CA5F0CCA9}" type="pres">
      <dgm:prSet presAssocID="{E9F1334B-642A-4E56-BFBF-D9BD24CE394E}" presName="hierChild4" presStyleCnt="0"/>
      <dgm:spPr/>
    </dgm:pt>
    <dgm:pt modelId="{6F0E567F-9659-4B86-B672-718BC25D52B1}" type="pres">
      <dgm:prSet presAssocID="{E9F1334B-642A-4E56-BFBF-D9BD24CE394E}" presName="hierChild5" presStyleCnt="0"/>
      <dgm:spPr/>
    </dgm:pt>
    <dgm:pt modelId="{3FBE3036-E95D-49F6-94E3-705E51A21040}" type="pres">
      <dgm:prSet presAssocID="{E42BCE3F-B06B-4C5F-AD3F-D8508B1BE782}" presName="hierChild3" presStyleCnt="0"/>
      <dgm:spPr/>
    </dgm:pt>
    <dgm:pt modelId="{66C7F9ED-6F7E-45E5-9D19-7EA20C22218F}" type="pres">
      <dgm:prSet presAssocID="{BCD7CB5A-B02D-4F80-9D74-E644DA435DD6}" presName="hierRoot1" presStyleCnt="0">
        <dgm:presLayoutVars>
          <dgm:hierBranch val="init"/>
        </dgm:presLayoutVars>
      </dgm:prSet>
      <dgm:spPr/>
    </dgm:pt>
    <dgm:pt modelId="{629CA20A-42BA-4E52-B3B2-67113C2C9560}" type="pres">
      <dgm:prSet presAssocID="{BCD7CB5A-B02D-4F80-9D74-E644DA435DD6}" presName="rootComposite1" presStyleCnt="0"/>
      <dgm:spPr/>
    </dgm:pt>
    <dgm:pt modelId="{36D93E05-899F-4B83-B8A2-0F3E61122A1B}" type="pres">
      <dgm:prSet presAssocID="{BCD7CB5A-B02D-4F80-9D74-E644DA435DD6}" presName="rootText1" presStyleLbl="node0" presStyleIdx="2" presStyleCnt="3">
        <dgm:presLayoutVars>
          <dgm:chPref val="3"/>
        </dgm:presLayoutVars>
      </dgm:prSet>
      <dgm:spPr/>
    </dgm:pt>
    <dgm:pt modelId="{F72BF5EB-15D5-45E8-BC50-6CB7A65BF144}" type="pres">
      <dgm:prSet presAssocID="{BCD7CB5A-B02D-4F80-9D74-E644DA435DD6}" presName="rootConnector1" presStyleLbl="node1" presStyleIdx="0" presStyleCnt="0"/>
      <dgm:spPr/>
    </dgm:pt>
    <dgm:pt modelId="{56FDA6EB-E8B7-49C5-BD31-6CF70FC9B6C0}" type="pres">
      <dgm:prSet presAssocID="{BCD7CB5A-B02D-4F80-9D74-E644DA435DD6}" presName="hierChild2" presStyleCnt="0"/>
      <dgm:spPr/>
    </dgm:pt>
    <dgm:pt modelId="{F4FB3334-BE40-40F8-9C9E-04AE25199A4E}" type="pres">
      <dgm:prSet presAssocID="{BCD7CB5A-B02D-4F80-9D74-E644DA435DD6}" presName="hierChild3" presStyleCnt="0"/>
      <dgm:spPr/>
    </dgm:pt>
  </dgm:ptLst>
  <dgm:cxnLst>
    <dgm:cxn modelId="{C9E19911-D9EA-4B8C-AA20-09B2AC52AE2B}" srcId="{8B171158-BD27-4BEE-8B3B-796DCF06645F}" destId="{BCD7CB5A-B02D-4F80-9D74-E644DA435DD6}" srcOrd="2" destOrd="0" parTransId="{D45687FD-CC74-4D3F-9509-0426A9002405}" sibTransId="{1B5D7C5E-BA15-4CA8-8BBB-9339F6480ECA}"/>
    <dgm:cxn modelId="{0AAFFA11-31F7-4637-A89C-42BB9991EF10}" type="presOf" srcId="{E9F1334B-642A-4E56-BFBF-D9BD24CE394E}" destId="{1567C78B-A7F8-4411-BD0E-895BBD379AC5}" srcOrd="0" destOrd="0" presId="urn:microsoft.com/office/officeart/2009/3/layout/HorizontalOrganizationChart"/>
    <dgm:cxn modelId="{77268F15-49F9-473F-AB32-00C42EE1E9A8}" srcId="{E42BCE3F-B06B-4C5F-AD3F-D8508B1BE782}" destId="{E9F1334B-642A-4E56-BFBF-D9BD24CE394E}" srcOrd="1" destOrd="0" parTransId="{056C09BE-BEBB-4395-893E-1E567B82E75C}" sibTransId="{342EA248-C0FD-4B86-8536-6C7A24BF2F9F}"/>
    <dgm:cxn modelId="{80C1133A-65F9-4945-AF57-49BBF3972702}" type="presOf" srcId="{30C8A7E5-4B16-4350-BC2A-DB0858AC809D}" destId="{16287EEE-1AC9-47FA-9105-F0ECC9A11251}" srcOrd="0" destOrd="0" presId="urn:microsoft.com/office/officeart/2009/3/layout/HorizontalOrganizationChart"/>
    <dgm:cxn modelId="{6B3AE873-D743-40D9-B41D-C3AB8AF21BCC}" type="presOf" srcId="{852FD746-AAA5-424A-B7BA-AB5DBE003C82}" destId="{E629D97F-800E-4E68-B83D-48814D63FB84}" srcOrd="1" destOrd="0" presId="urn:microsoft.com/office/officeart/2009/3/layout/HorizontalOrganizationChart"/>
    <dgm:cxn modelId="{C5C2F059-BD3F-4472-BC6B-C4AF39F5288A}" type="presOf" srcId="{A1D4A076-9D7D-4BB3-B4D5-07732533FF18}" destId="{1041E2F3-31BF-4118-9719-3D9B1636CC58}" srcOrd="0" destOrd="0" presId="urn:microsoft.com/office/officeart/2009/3/layout/HorizontalOrganizationChart"/>
    <dgm:cxn modelId="{9F3F869D-BE08-44CF-ABC2-A5D06D7930F6}" type="presOf" srcId="{BCD7CB5A-B02D-4F80-9D74-E644DA435DD6}" destId="{F72BF5EB-15D5-45E8-BC50-6CB7A65BF144}" srcOrd="1" destOrd="0" presId="urn:microsoft.com/office/officeart/2009/3/layout/HorizontalOrganizationChart"/>
    <dgm:cxn modelId="{5F18A9A2-C03C-4AB3-8F27-BB0DD155406E}" type="presOf" srcId="{30C8A7E5-4B16-4350-BC2A-DB0858AC809D}" destId="{711396C0-C71B-4DE6-BC57-3B35CDF005E5}" srcOrd="1" destOrd="0" presId="urn:microsoft.com/office/officeart/2009/3/layout/HorizontalOrganizationChart"/>
    <dgm:cxn modelId="{B6A200B3-DBB6-4064-BFE1-93BE5408A03F}" type="presOf" srcId="{E42BCE3F-B06B-4C5F-AD3F-D8508B1BE782}" destId="{BC965165-B444-45DF-8886-DE29CDEF9774}" srcOrd="1" destOrd="0" presId="urn:microsoft.com/office/officeart/2009/3/layout/HorizontalOrganizationChart"/>
    <dgm:cxn modelId="{777492B4-B2C3-415F-B12E-8B9594E143A0}" type="presOf" srcId="{BCD7CB5A-B02D-4F80-9D74-E644DA435DD6}" destId="{36D93E05-899F-4B83-B8A2-0F3E61122A1B}" srcOrd="0" destOrd="0" presId="urn:microsoft.com/office/officeart/2009/3/layout/HorizontalOrganizationChart"/>
    <dgm:cxn modelId="{AA2784BA-3EBF-445F-A9C0-8FF3AD03D44F}" type="presOf" srcId="{E42BCE3F-B06B-4C5F-AD3F-D8508B1BE782}" destId="{F36FD2CA-82C4-4799-BE90-2D2B92EF9D57}" srcOrd="0" destOrd="0" presId="urn:microsoft.com/office/officeart/2009/3/layout/HorizontalOrganizationChart"/>
    <dgm:cxn modelId="{C08222BE-0A48-4ED8-8BBB-1ED9B2F6234B}" type="presOf" srcId="{852FD746-AAA5-424A-B7BA-AB5DBE003C82}" destId="{36E80269-CB54-455E-AD71-FE4D4D739E57}" srcOrd="0" destOrd="0" presId="urn:microsoft.com/office/officeart/2009/3/layout/HorizontalOrganizationChart"/>
    <dgm:cxn modelId="{FC6CB9C2-7429-455D-9DC9-C73967BBA86B}" type="presOf" srcId="{056C09BE-BEBB-4395-893E-1E567B82E75C}" destId="{E8AE218F-2041-458D-813F-36BE208B75E4}" srcOrd="0" destOrd="0" presId="urn:microsoft.com/office/officeart/2009/3/layout/HorizontalOrganizationChart"/>
    <dgm:cxn modelId="{99BDDCD4-745B-4B7E-A389-13F7B16F2946}" type="presOf" srcId="{E9F1334B-642A-4E56-BFBF-D9BD24CE394E}" destId="{CD703103-4919-4C48-860B-B3AEAA43B714}" srcOrd="1" destOrd="0" presId="urn:microsoft.com/office/officeart/2009/3/layout/HorizontalOrganizationChart"/>
    <dgm:cxn modelId="{644C9ADB-FE71-4604-85FE-98257E78A316}" srcId="{E42BCE3F-B06B-4C5F-AD3F-D8508B1BE782}" destId="{852FD746-AAA5-424A-B7BA-AB5DBE003C82}" srcOrd="0" destOrd="0" parTransId="{A1D4A076-9D7D-4BB3-B4D5-07732533FF18}" sibTransId="{35B5E5AC-092D-4D98-96DF-245F0EC9CFE5}"/>
    <dgm:cxn modelId="{FCF761E5-5329-457C-84D2-09A187197DA3}" srcId="{8B171158-BD27-4BEE-8B3B-796DCF06645F}" destId="{30C8A7E5-4B16-4350-BC2A-DB0858AC809D}" srcOrd="0" destOrd="0" parTransId="{FD6F5E85-C862-491D-A20B-DA9C9FCA5A4D}" sibTransId="{E4770B4F-1EEE-4999-89F2-C4E64C1F83A4}"/>
    <dgm:cxn modelId="{8020D4E9-DF68-44A6-82E5-D6A4AD714444}" srcId="{8B171158-BD27-4BEE-8B3B-796DCF06645F}" destId="{E42BCE3F-B06B-4C5F-AD3F-D8508B1BE782}" srcOrd="1" destOrd="0" parTransId="{B3564ACC-28FE-4711-A7B7-02EC3E8813A3}" sibTransId="{8D22A2EB-3F50-413B-AF49-382ABAD0A135}"/>
    <dgm:cxn modelId="{2E3925FB-C2DE-46E9-BBC3-82B8DA960466}" type="presOf" srcId="{8B171158-BD27-4BEE-8B3B-796DCF06645F}" destId="{ED19B8F8-86A1-4F20-B2DA-BB82F276A179}" srcOrd="0" destOrd="0" presId="urn:microsoft.com/office/officeart/2009/3/layout/HorizontalOrganizationChart"/>
    <dgm:cxn modelId="{876219A9-DFAD-4678-AF48-F030C0557D5A}" type="presParOf" srcId="{ED19B8F8-86A1-4F20-B2DA-BB82F276A179}" destId="{59875C1B-4C74-4740-B01F-9AF6DC76B62E}" srcOrd="0" destOrd="0" presId="urn:microsoft.com/office/officeart/2009/3/layout/HorizontalOrganizationChart"/>
    <dgm:cxn modelId="{0F948922-EB0E-4E59-BE9F-32E80F35A823}" type="presParOf" srcId="{59875C1B-4C74-4740-B01F-9AF6DC76B62E}" destId="{985DEA33-1C37-419F-A57F-B24383A01953}" srcOrd="0" destOrd="0" presId="urn:microsoft.com/office/officeart/2009/3/layout/HorizontalOrganizationChart"/>
    <dgm:cxn modelId="{29449B8E-0779-4A89-A2FC-99C4B5F663E1}" type="presParOf" srcId="{985DEA33-1C37-419F-A57F-B24383A01953}" destId="{16287EEE-1AC9-47FA-9105-F0ECC9A11251}" srcOrd="0" destOrd="0" presId="urn:microsoft.com/office/officeart/2009/3/layout/HorizontalOrganizationChart"/>
    <dgm:cxn modelId="{B5582AA9-69D1-4572-ADA3-62424C820137}" type="presParOf" srcId="{985DEA33-1C37-419F-A57F-B24383A01953}" destId="{711396C0-C71B-4DE6-BC57-3B35CDF005E5}" srcOrd="1" destOrd="0" presId="urn:microsoft.com/office/officeart/2009/3/layout/HorizontalOrganizationChart"/>
    <dgm:cxn modelId="{1A9B43C6-7004-45E8-A37A-448063DC2F42}" type="presParOf" srcId="{59875C1B-4C74-4740-B01F-9AF6DC76B62E}" destId="{1AE8497B-5A90-46F6-82EF-83CF5608A587}" srcOrd="1" destOrd="0" presId="urn:microsoft.com/office/officeart/2009/3/layout/HorizontalOrganizationChart"/>
    <dgm:cxn modelId="{6009FAF0-068D-4C98-A2D8-6309821B68D9}" type="presParOf" srcId="{59875C1B-4C74-4740-B01F-9AF6DC76B62E}" destId="{493A4642-6197-4AF6-A040-1123290A30D9}" srcOrd="2" destOrd="0" presId="urn:microsoft.com/office/officeart/2009/3/layout/HorizontalOrganizationChart"/>
    <dgm:cxn modelId="{1A718138-1D5D-4746-8325-16626113A1EC}" type="presParOf" srcId="{ED19B8F8-86A1-4F20-B2DA-BB82F276A179}" destId="{D59ACD3A-A9E2-4D49-9C88-54E01EE540E3}" srcOrd="1" destOrd="0" presId="urn:microsoft.com/office/officeart/2009/3/layout/HorizontalOrganizationChart"/>
    <dgm:cxn modelId="{3252526E-144C-4357-B988-5DA16CF88673}" type="presParOf" srcId="{D59ACD3A-A9E2-4D49-9C88-54E01EE540E3}" destId="{94B1A123-7FB8-4D0E-9902-B74ABE3F0689}" srcOrd="0" destOrd="0" presId="urn:microsoft.com/office/officeart/2009/3/layout/HorizontalOrganizationChart"/>
    <dgm:cxn modelId="{CA5BA180-942E-4DEA-AD68-CFEDF738A823}" type="presParOf" srcId="{94B1A123-7FB8-4D0E-9902-B74ABE3F0689}" destId="{F36FD2CA-82C4-4799-BE90-2D2B92EF9D57}" srcOrd="0" destOrd="0" presId="urn:microsoft.com/office/officeart/2009/3/layout/HorizontalOrganizationChart"/>
    <dgm:cxn modelId="{D6CC7DFB-A5C7-4417-A6D1-A57084423CD1}" type="presParOf" srcId="{94B1A123-7FB8-4D0E-9902-B74ABE3F0689}" destId="{BC965165-B444-45DF-8886-DE29CDEF9774}" srcOrd="1" destOrd="0" presId="urn:microsoft.com/office/officeart/2009/3/layout/HorizontalOrganizationChart"/>
    <dgm:cxn modelId="{47D816B4-E2DC-43E5-AD68-6374A673EB7F}" type="presParOf" srcId="{D59ACD3A-A9E2-4D49-9C88-54E01EE540E3}" destId="{994E0B76-84A3-4AB9-9187-534627223568}" srcOrd="1" destOrd="0" presId="urn:microsoft.com/office/officeart/2009/3/layout/HorizontalOrganizationChart"/>
    <dgm:cxn modelId="{2AC399CA-7650-495B-8C8F-F788CCC80DB2}" type="presParOf" srcId="{994E0B76-84A3-4AB9-9187-534627223568}" destId="{1041E2F3-31BF-4118-9719-3D9B1636CC58}" srcOrd="0" destOrd="0" presId="urn:microsoft.com/office/officeart/2009/3/layout/HorizontalOrganizationChart"/>
    <dgm:cxn modelId="{E0D82388-0C63-4954-9779-C6E8299B05D3}" type="presParOf" srcId="{994E0B76-84A3-4AB9-9187-534627223568}" destId="{0E53F6CE-EB2F-4866-9E67-BFC0D193F24E}" srcOrd="1" destOrd="0" presId="urn:microsoft.com/office/officeart/2009/3/layout/HorizontalOrganizationChart"/>
    <dgm:cxn modelId="{9E44DC65-4AC3-491D-8181-BA379D908215}" type="presParOf" srcId="{0E53F6CE-EB2F-4866-9E67-BFC0D193F24E}" destId="{50F0B101-AE06-4A63-8714-09FC03D00D1C}" srcOrd="0" destOrd="0" presId="urn:microsoft.com/office/officeart/2009/3/layout/HorizontalOrganizationChart"/>
    <dgm:cxn modelId="{275C4B00-1ACF-4EA9-A950-A2DEC34472FF}" type="presParOf" srcId="{50F0B101-AE06-4A63-8714-09FC03D00D1C}" destId="{36E80269-CB54-455E-AD71-FE4D4D739E57}" srcOrd="0" destOrd="0" presId="urn:microsoft.com/office/officeart/2009/3/layout/HorizontalOrganizationChart"/>
    <dgm:cxn modelId="{4B5C985C-E12B-467C-A4C1-846886829734}" type="presParOf" srcId="{50F0B101-AE06-4A63-8714-09FC03D00D1C}" destId="{E629D97F-800E-4E68-B83D-48814D63FB84}" srcOrd="1" destOrd="0" presId="urn:microsoft.com/office/officeart/2009/3/layout/HorizontalOrganizationChart"/>
    <dgm:cxn modelId="{D9651C02-3B3A-4599-A074-4D6179698061}" type="presParOf" srcId="{0E53F6CE-EB2F-4866-9E67-BFC0D193F24E}" destId="{ADE03DBF-AF3C-48F7-B8BE-AC13896C3D2A}" srcOrd="1" destOrd="0" presId="urn:microsoft.com/office/officeart/2009/3/layout/HorizontalOrganizationChart"/>
    <dgm:cxn modelId="{7EADFB98-DEAC-46A9-BF46-9154C976B186}" type="presParOf" srcId="{0E53F6CE-EB2F-4866-9E67-BFC0D193F24E}" destId="{858AE845-24F9-4ED5-A3AB-AED015703771}" srcOrd="2" destOrd="0" presId="urn:microsoft.com/office/officeart/2009/3/layout/HorizontalOrganizationChart"/>
    <dgm:cxn modelId="{56CCFC42-B77F-4559-BA84-FCD1E4F4841F}" type="presParOf" srcId="{994E0B76-84A3-4AB9-9187-534627223568}" destId="{E8AE218F-2041-458D-813F-36BE208B75E4}" srcOrd="2" destOrd="0" presId="urn:microsoft.com/office/officeart/2009/3/layout/HorizontalOrganizationChart"/>
    <dgm:cxn modelId="{EF7FAC9B-9ED1-4BD2-A266-5302312EF55A}" type="presParOf" srcId="{994E0B76-84A3-4AB9-9187-534627223568}" destId="{E4BDCFBB-57DA-4324-8B24-B718BD1B2A40}" srcOrd="3" destOrd="0" presId="urn:microsoft.com/office/officeart/2009/3/layout/HorizontalOrganizationChart"/>
    <dgm:cxn modelId="{1322EEDB-0B0A-4D83-9FE8-DD2E09A98D5A}" type="presParOf" srcId="{E4BDCFBB-57DA-4324-8B24-B718BD1B2A40}" destId="{01F52BBD-85FD-431E-AB17-9817822612FB}" srcOrd="0" destOrd="0" presId="urn:microsoft.com/office/officeart/2009/3/layout/HorizontalOrganizationChart"/>
    <dgm:cxn modelId="{A32811C8-8C37-490C-9E08-A0C0B27D1A51}" type="presParOf" srcId="{01F52BBD-85FD-431E-AB17-9817822612FB}" destId="{1567C78B-A7F8-4411-BD0E-895BBD379AC5}" srcOrd="0" destOrd="0" presId="urn:microsoft.com/office/officeart/2009/3/layout/HorizontalOrganizationChart"/>
    <dgm:cxn modelId="{D7B4DC85-0690-4F20-8C20-9B018033CA5C}" type="presParOf" srcId="{01F52BBD-85FD-431E-AB17-9817822612FB}" destId="{CD703103-4919-4C48-860B-B3AEAA43B714}" srcOrd="1" destOrd="0" presId="urn:microsoft.com/office/officeart/2009/3/layout/HorizontalOrganizationChart"/>
    <dgm:cxn modelId="{715E86D8-22B8-4315-87EF-E34036E1D89E}" type="presParOf" srcId="{E4BDCFBB-57DA-4324-8B24-B718BD1B2A40}" destId="{F071A19B-949E-41C2-BAE3-F17CA5F0CCA9}" srcOrd="1" destOrd="0" presId="urn:microsoft.com/office/officeart/2009/3/layout/HorizontalOrganizationChart"/>
    <dgm:cxn modelId="{C5DB1EE9-ABA7-4E1E-BD2D-E9617E8FC0DE}" type="presParOf" srcId="{E4BDCFBB-57DA-4324-8B24-B718BD1B2A40}" destId="{6F0E567F-9659-4B86-B672-718BC25D52B1}" srcOrd="2" destOrd="0" presId="urn:microsoft.com/office/officeart/2009/3/layout/HorizontalOrganizationChart"/>
    <dgm:cxn modelId="{6A385368-1AAA-4C27-8849-D3A854DD5B02}" type="presParOf" srcId="{D59ACD3A-A9E2-4D49-9C88-54E01EE540E3}" destId="{3FBE3036-E95D-49F6-94E3-705E51A21040}" srcOrd="2" destOrd="0" presId="urn:microsoft.com/office/officeart/2009/3/layout/HorizontalOrganizationChart"/>
    <dgm:cxn modelId="{3474539A-594A-4360-8B8E-DADC31A597F5}" type="presParOf" srcId="{ED19B8F8-86A1-4F20-B2DA-BB82F276A179}" destId="{66C7F9ED-6F7E-45E5-9D19-7EA20C22218F}" srcOrd="2" destOrd="0" presId="urn:microsoft.com/office/officeart/2009/3/layout/HorizontalOrganizationChart"/>
    <dgm:cxn modelId="{DE0DEFD4-4160-4145-AEAD-B17DBA4EEA44}" type="presParOf" srcId="{66C7F9ED-6F7E-45E5-9D19-7EA20C22218F}" destId="{629CA20A-42BA-4E52-B3B2-67113C2C9560}" srcOrd="0" destOrd="0" presId="urn:microsoft.com/office/officeart/2009/3/layout/HorizontalOrganizationChart"/>
    <dgm:cxn modelId="{3B0FCB8B-0DEA-4F4B-9BD8-D08816088BF7}" type="presParOf" srcId="{629CA20A-42BA-4E52-B3B2-67113C2C9560}" destId="{36D93E05-899F-4B83-B8A2-0F3E61122A1B}" srcOrd="0" destOrd="0" presId="urn:microsoft.com/office/officeart/2009/3/layout/HorizontalOrganizationChart"/>
    <dgm:cxn modelId="{0A42CEEF-8722-4DF0-A441-B06B0B181DA0}" type="presParOf" srcId="{629CA20A-42BA-4E52-B3B2-67113C2C9560}" destId="{F72BF5EB-15D5-45E8-BC50-6CB7A65BF144}" srcOrd="1" destOrd="0" presId="urn:microsoft.com/office/officeart/2009/3/layout/HorizontalOrganizationChart"/>
    <dgm:cxn modelId="{6D48A5A1-48A8-47B4-91A0-486822B84DF0}" type="presParOf" srcId="{66C7F9ED-6F7E-45E5-9D19-7EA20C22218F}" destId="{56FDA6EB-E8B7-49C5-BD31-6CF70FC9B6C0}" srcOrd="1" destOrd="0" presId="urn:microsoft.com/office/officeart/2009/3/layout/HorizontalOrganizationChart"/>
    <dgm:cxn modelId="{45F0F4F8-049F-44E0-8C2E-29F9A508A5D5}" type="presParOf" srcId="{66C7F9ED-6F7E-45E5-9D19-7EA20C22218F}" destId="{F4FB3334-BE40-40F8-9C9E-04AE25199A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F4DE20-BE08-430A-BB01-165CC250A549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9E033-3CB9-4065-8C03-7713DBA6425B}">
      <dgm:prSet phldrT="[Text]"/>
      <dgm:spPr/>
      <dgm:t>
        <a:bodyPr/>
        <a:lstStyle/>
        <a:p>
          <a:r>
            <a:rPr lang="en-US" dirty="0"/>
            <a:t>New calculated payment is $3</a:t>
          </a:r>
        </a:p>
      </dgm:t>
    </dgm:pt>
    <dgm:pt modelId="{E3DECA19-B7AD-42A1-AC58-6F223E71726D}" type="parTrans" cxnId="{7859F0F0-F6C2-4482-BA5C-3C2CA290C88D}">
      <dgm:prSet/>
      <dgm:spPr/>
      <dgm:t>
        <a:bodyPr/>
        <a:lstStyle/>
        <a:p>
          <a:endParaRPr lang="en-US"/>
        </a:p>
      </dgm:t>
    </dgm:pt>
    <dgm:pt modelId="{4FFE0A88-D610-43EC-85A4-E94A8BAA6C0D}" type="sibTrans" cxnId="{7859F0F0-F6C2-4482-BA5C-3C2CA290C88D}">
      <dgm:prSet/>
      <dgm:spPr/>
      <dgm:t>
        <a:bodyPr/>
        <a:lstStyle/>
        <a:p>
          <a:endParaRPr lang="en-US"/>
        </a:p>
      </dgm:t>
    </dgm:pt>
    <dgm:pt modelId="{5046536E-1664-4DDB-AE73-47377CD186DD}">
      <dgm:prSet phldrT="[Text]"/>
      <dgm:spPr/>
      <dgm:t>
        <a:bodyPr/>
        <a:lstStyle/>
        <a:p>
          <a:r>
            <a:rPr lang="en-US" dirty="0"/>
            <a:t>District has been paid $5</a:t>
          </a:r>
        </a:p>
      </dgm:t>
    </dgm:pt>
    <dgm:pt modelId="{2E7F8CB1-52B4-4A2D-83E2-FEF11B8FF80B}" type="parTrans" cxnId="{58D44C2B-576F-443C-8348-C8EB8B98339F}">
      <dgm:prSet/>
      <dgm:spPr/>
      <dgm:t>
        <a:bodyPr/>
        <a:lstStyle/>
        <a:p>
          <a:endParaRPr lang="en-US"/>
        </a:p>
      </dgm:t>
    </dgm:pt>
    <dgm:pt modelId="{49A2A8CD-17BE-4958-AE0F-CF4E32AE0E9E}" type="sibTrans" cxnId="{58D44C2B-576F-443C-8348-C8EB8B98339F}">
      <dgm:prSet/>
      <dgm:spPr/>
      <dgm:t>
        <a:bodyPr/>
        <a:lstStyle/>
        <a:p>
          <a:endParaRPr lang="en-US"/>
        </a:p>
      </dgm:t>
    </dgm:pt>
    <dgm:pt modelId="{9D010A7C-13A3-45B0-8C88-1211F56979BC}">
      <dgm:prSet phldrT="[Text]"/>
      <dgm:spPr/>
      <dgm:t>
        <a:bodyPr/>
        <a:lstStyle/>
        <a:p>
          <a:r>
            <a:rPr lang="en-US" dirty="0"/>
            <a:t>District receives a voucher for a ($2) payment</a:t>
          </a:r>
        </a:p>
      </dgm:t>
    </dgm:pt>
    <dgm:pt modelId="{FF942034-BA90-4FA8-B39A-7A54F3A5E5AD}" type="parTrans" cxnId="{57BF1C8A-3ABD-47FD-B08A-4ADE76441D39}">
      <dgm:prSet/>
      <dgm:spPr/>
      <dgm:t>
        <a:bodyPr/>
        <a:lstStyle/>
        <a:p>
          <a:endParaRPr lang="en-US"/>
        </a:p>
      </dgm:t>
    </dgm:pt>
    <dgm:pt modelId="{3D483EBE-6A45-4FEF-A3B6-CF651E4F7454}" type="sibTrans" cxnId="{57BF1C8A-3ABD-47FD-B08A-4ADE76441D39}">
      <dgm:prSet/>
      <dgm:spPr/>
      <dgm:t>
        <a:bodyPr/>
        <a:lstStyle/>
        <a:p>
          <a:endParaRPr lang="en-US"/>
        </a:p>
      </dgm:t>
    </dgm:pt>
    <dgm:pt modelId="{28AE8E71-DB24-4C97-97A1-7CA926B58348}">
      <dgm:prSet phldrT="[Text]"/>
      <dgm:spPr/>
      <dgm:t>
        <a:bodyPr/>
        <a:lstStyle/>
        <a:p>
          <a:r>
            <a:rPr lang="en-US" dirty="0"/>
            <a:t>$2 is subtracted from district’s next payment(s)</a:t>
          </a:r>
        </a:p>
      </dgm:t>
    </dgm:pt>
    <dgm:pt modelId="{4104F741-7E7B-4A34-9C93-09F1D53DC122}" type="parTrans" cxnId="{5C1261A8-FAD8-4E9B-84FB-AD4A38AE625A}">
      <dgm:prSet/>
      <dgm:spPr/>
      <dgm:t>
        <a:bodyPr/>
        <a:lstStyle/>
        <a:p>
          <a:endParaRPr lang="en-US"/>
        </a:p>
      </dgm:t>
    </dgm:pt>
    <dgm:pt modelId="{8DD4E8F5-B32B-4AF0-9482-4F1BBBE35A0B}" type="sibTrans" cxnId="{5C1261A8-FAD8-4E9B-84FB-AD4A38AE625A}">
      <dgm:prSet/>
      <dgm:spPr/>
      <dgm:t>
        <a:bodyPr/>
        <a:lstStyle/>
        <a:p>
          <a:endParaRPr lang="en-US"/>
        </a:p>
      </dgm:t>
    </dgm:pt>
    <dgm:pt modelId="{FA6DB3CD-CBCA-4E63-8E30-9DB88C98CD80}">
      <dgm:prSet phldrT="[Text]"/>
      <dgm:spPr/>
      <dgm:t>
        <a:bodyPr/>
        <a:lstStyle/>
        <a:p>
          <a:r>
            <a:rPr lang="en-US" dirty="0"/>
            <a:t>Application data is changed</a:t>
          </a:r>
        </a:p>
      </dgm:t>
    </dgm:pt>
    <dgm:pt modelId="{6C39A720-CC73-4BB4-A1EE-529F0EADB90C}" type="parTrans" cxnId="{905B9ED0-9521-48CC-A2AF-1DEDBCED8F16}">
      <dgm:prSet/>
      <dgm:spPr/>
      <dgm:t>
        <a:bodyPr/>
        <a:lstStyle/>
        <a:p>
          <a:endParaRPr lang="en-US"/>
        </a:p>
      </dgm:t>
    </dgm:pt>
    <dgm:pt modelId="{7CBD5C15-8732-40F7-B9FA-450643610664}" type="sibTrans" cxnId="{905B9ED0-9521-48CC-A2AF-1DEDBCED8F16}">
      <dgm:prSet/>
      <dgm:spPr/>
      <dgm:t>
        <a:bodyPr/>
        <a:lstStyle/>
        <a:p>
          <a:endParaRPr lang="en-US"/>
        </a:p>
      </dgm:t>
    </dgm:pt>
    <dgm:pt modelId="{DC74B4EC-91E8-4012-A8AD-987094617F39}" type="pres">
      <dgm:prSet presAssocID="{F0F4DE20-BE08-430A-BB01-165CC250A54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33E4351-AC4A-4C9E-973E-A46D41321867}" type="pres">
      <dgm:prSet presAssocID="{FA6DB3CD-CBCA-4E63-8E30-9DB88C98CD80}" presName="Accent1" presStyleCnt="0"/>
      <dgm:spPr/>
    </dgm:pt>
    <dgm:pt modelId="{CB180FA0-EAAB-4F81-9E2E-133BE55D0589}" type="pres">
      <dgm:prSet presAssocID="{FA6DB3CD-CBCA-4E63-8E30-9DB88C98CD80}" presName="Accent" presStyleLbl="node1" presStyleIdx="0" presStyleCnt="5"/>
      <dgm:spPr/>
    </dgm:pt>
    <dgm:pt modelId="{08155E62-2C92-464B-871C-DEC4865CB281}" type="pres">
      <dgm:prSet presAssocID="{FA6DB3CD-CBCA-4E63-8E30-9DB88C98CD80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A6F624F0-930F-4961-9BC0-9B9EB90A4C68}" type="pres">
      <dgm:prSet presAssocID="{F959E033-3CB9-4065-8C03-7713DBA6425B}" presName="Accent2" presStyleCnt="0"/>
      <dgm:spPr/>
    </dgm:pt>
    <dgm:pt modelId="{8BFC58F8-C305-45F8-B6C9-AE9851E38B37}" type="pres">
      <dgm:prSet presAssocID="{F959E033-3CB9-4065-8C03-7713DBA6425B}" presName="Accent" presStyleLbl="node1" presStyleIdx="1" presStyleCnt="5"/>
      <dgm:spPr/>
    </dgm:pt>
    <dgm:pt modelId="{5170B593-51A0-4353-9416-7B66EC37594E}" type="pres">
      <dgm:prSet presAssocID="{F959E033-3CB9-4065-8C03-7713DBA6425B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A0DE15A5-9D64-4916-AE2C-722B6ECE2DB0}" type="pres">
      <dgm:prSet presAssocID="{5046536E-1664-4DDB-AE73-47377CD186DD}" presName="Accent3" presStyleCnt="0"/>
      <dgm:spPr/>
    </dgm:pt>
    <dgm:pt modelId="{CEB6E24D-46FE-4D68-AAA3-4EE766F2D012}" type="pres">
      <dgm:prSet presAssocID="{5046536E-1664-4DDB-AE73-47377CD186DD}" presName="Accent" presStyleLbl="node1" presStyleIdx="2" presStyleCnt="5"/>
      <dgm:spPr/>
    </dgm:pt>
    <dgm:pt modelId="{8E8B8E75-8ED4-4E4D-99DB-94A6AE745408}" type="pres">
      <dgm:prSet presAssocID="{5046536E-1664-4DDB-AE73-47377CD186D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105CC9C1-2ED3-4E2E-B0DE-B8E1EA3B672C}" type="pres">
      <dgm:prSet presAssocID="{9D010A7C-13A3-45B0-8C88-1211F56979BC}" presName="Accent4" presStyleCnt="0"/>
      <dgm:spPr/>
    </dgm:pt>
    <dgm:pt modelId="{0786BB2F-E326-4C9B-B22C-CB368086F292}" type="pres">
      <dgm:prSet presAssocID="{9D010A7C-13A3-45B0-8C88-1211F56979BC}" presName="Accent" presStyleLbl="node1" presStyleIdx="3" presStyleCnt="5"/>
      <dgm:spPr/>
    </dgm:pt>
    <dgm:pt modelId="{69086A34-DCEA-4426-A06F-6BDE1B1D0B36}" type="pres">
      <dgm:prSet presAssocID="{9D010A7C-13A3-45B0-8C88-1211F56979BC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5FB64099-5740-456C-AF23-1A578ED32CAE}" type="pres">
      <dgm:prSet presAssocID="{28AE8E71-DB24-4C97-97A1-7CA926B58348}" presName="Accent5" presStyleCnt="0"/>
      <dgm:spPr/>
    </dgm:pt>
    <dgm:pt modelId="{0195950F-8CB3-459B-A2A2-0513C85CDB8A}" type="pres">
      <dgm:prSet presAssocID="{28AE8E71-DB24-4C97-97A1-7CA926B58348}" presName="Accent" presStyleLbl="node1" presStyleIdx="4" presStyleCnt="5"/>
      <dgm:spPr/>
    </dgm:pt>
    <dgm:pt modelId="{9D2A69AC-29BE-4DA4-BEE6-B839D71B23B4}" type="pres">
      <dgm:prSet presAssocID="{28AE8E71-DB24-4C97-97A1-7CA926B58348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AAC5111-06C1-47AB-9453-CB19F834D721}" type="presOf" srcId="{F959E033-3CB9-4065-8C03-7713DBA6425B}" destId="{5170B593-51A0-4353-9416-7B66EC37594E}" srcOrd="0" destOrd="0" presId="urn:microsoft.com/office/officeart/2009/layout/CircleArrowProcess"/>
    <dgm:cxn modelId="{58D44C2B-576F-443C-8348-C8EB8B98339F}" srcId="{F0F4DE20-BE08-430A-BB01-165CC250A549}" destId="{5046536E-1664-4DDB-AE73-47377CD186DD}" srcOrd="2" destOrd="0" parTransId="{2E7F8CB1-52B4-4A2D-83E2-FEF11B8FF80B}" sibTransId="{49A2A8CD-17BE-4958-AE0F-CF4E32AE0E9E}"/>
    <dgm:cxn modelId="{5615D23A-4B57-414B-928F-CADD0624E811}" type="presOf" srcId="{5046536E-1664-4DDB-AE73-47377CD186DD}" destId="{8E8B8E75-8ED4-4E4D-99DB-94A6AE745408}" srcOrd="0" destOrd="0" presId="urn:microsoft.com/office/officeart/2009/layout/CircleArrowProcess"/>
    <dgm:cxn modelId="{9D383C6C-E28D-4797-99C7-2E21E523FD6B}" type="presOf" srcId="{FA6DB3CD-CBCA-4E63-8E30-9DB88C98CD80}" destId="{08155E62-2C92-464B-871C-DEC4865CB281}" srcOrd="0" destOrd="0" presId="urn:microsoft.com/office/officeart/2009/layout/CircleArrowProcess"/>
    <dgm:cxn modelId="{57BF1C8A-3ABD-47FD-B08A-4ADE76441D39}" srcId="{F0F4DE20-BE08-430A-BB01-165CC250A549}" destId="{9D010A7C-13A3-45B0-8C88-1211F56979BC}" srcOrd="3" destOrd="0" parTransId="{FF942034-BA90-4FA8-B39A-7A54F3A5E5AD}" sibTransId="{3D483EBE-6A45-4FEF-A3B6-CF651E4F7454}"/>
    <dgm:cxn modelId="{5C1261A8-FAD8-4E9B-84FB-AD4A38AE625A}" srcId="{F0F4DE20-BE08-430A-BB01-165CC250A549}" destId="{28AE8E71-DB24-4C97-97A1-7CA926B58348}" srcOrd="4" destOrd="0" parTransId="{4104F741-7E7B-4A34-9C93-09F1D53DC122}" sibTransId="{8DD4E8F5-B32B-4AF0-9482-4F1BBBE35A0B}"/>
    <dgm:cxn modelId="{042441BA-4E18-4701-B1E5-04F07E880F7E}" type="presOf" srcId="{28AE8E71-DB24-4C97-97A1-7CA926B58348}" destId="{9D2A69AC-29BE-4DA4-BEE6-B839D71B23B4}" srcOrd="0" destOrd="0" presId="urn:microsoft.com/office/officeart/2009/layout/CircleArrowProcess"/>
    <dgm:cxn modelId="{89784CC0-FB84-488A-903B-BB5BE8F7E1E2}" type="presOf" srcId="{F0F4DE20-BE08-430A-BB01-165CC250A549}" destId="{DC74B4EC-91E8-4012-A8AD-987094617F39}" srcOrd="0" destOrd="0" presId="urn:microsoft.com/office/officeart/2009/layout/CircleArrowProcess"/>
    <dgm:cxn modelId="{905B9ED0-9521-48CC-A2AF-1DEDBCED8F16}" srcId="{F0F4DE20-BE08-430A-BB01-165CC250A549}" destId="{FA6DB3CD-CBCA-4E63-8E30-9DB88C98CD80}" srcOrd="0" destOrd="0" parTransId="{6C39A720-CC73-4BB4-A1EE-529F0EADB90C}" sibTransId="{7CBD5C15-8732-40F7-B9FA-450643610664}"/>
    <dgm:cxn modelId="{7859F0F0-F6C2-4482-BA5C-3C2CA290C88D}" srcId="{F0F4DE20-BE08-430A-BB01-165CC250A549}" destId="{F959E033-3CB9-4065-8C03-7713DBA6425B}" srcOrd="1" destOrd="0" parTransId="{E3DECA19-B7AD-42A1-AC58-6F223E71726D}" sibTransId="{4FFE0A88-D610-43EC-85A4-E94A8BAA6C0D}"/>
    <dgm:cxn modelId="{462226F4-DA8E-4671-8985-34E65B376324}" type="presOf" srcId="{9D010A7C-13A3-45B0-8C88-1211F56979BC}" destId="{69086A34-DCEA-4426-A06F-6BDE1B1D0B36}" srcOrd="0" destOrd="0" presId="urn:microsoft.com/office/officeart/2009/layout/CircleArrowProcess"/>
    <dgm:cxn modelId="{D6549F48-EBFA-4BEC-B7BD-A651A167E942}" type="presParOf" srcId="{DC74B4EC-91E8-4012-A8AD-987094617F39}" destId="{533E4351-AC4A-4C9E-973E-A46D41321867}" srcOrd="0" destOrd="0" presId="urn:microsoft.com/office/officeart/2009/layout/CircleArrowProcess"/>
    <dgm:cxn modelId="{67D65548-C936-4C17-A16D-8AD08BEC9D4E}" type="presParOf" srcId="{533E4351-AC4A-4C9E-973E-A46D41321867}" destId="{CB180FA0-EAAB-4F81-9E2E-133BE55D0589}" srcOrd="0" destOrd="0" presId="urn:microsoft.com/office/officeart/2009/layout/CircleArrowProcess"/>
    <dgm:cxn modelId="{42100D57-43FD-4FD2-A04B-9B003AAC9C45}" type="presParOf" srcId="{DC74B4EC-91E8-4012-A8AD-987094617F39}" destId="{08155E62-2C92-464B-871C-DEC4865CB281}" srcOrd="1" destOrd="0" presId="urn:microsoft.com/office/officeart/2009/layout/CircleArrowProcess"/>
    <dgm:cxn modelId="{655DF47C-CCC6-4DA8-BD56-187593EFC267}" type="presParOf" srcId="{DC74B4EC-91E8-4012-A8AD-987094617F39}" destId="{A6F624F0-930F-4961-9BC0-9B9EB90A4C68}" srcOrd="2" destOrd="0" presId="urn:microsoft.com/office/officeart/2009/layout/CircleArrowProcess"/>
    <dgm:cxn modelId="{40723947-3792-4507-A8F4-F66292C2A1B1}" type="presParOf" srcId="{A6F624F0-930F-4961-9BC0-9B9EB90A4C68}" destId="{8BFC58F8-C305-45F8-B6C9-AE9851E38B37}" srcOrd="0" destOrd="0" presId="urn:microsoft.com/office/officeart/2009/layout/CircleArrowProcess"/>
    <dgm:cxn modelId="{AFDF8913-82EE-4CFD-8F11-F24AEF48A294}" type="presParOf" srcId="{DC74B4EC-91E8-4012-A8AD-987094617F39}" destId="{5170B593-51A0-4353-9416-7B66EC37594E}" srcOrd="3" destOrd="0" presId="urn:microsoft.com/office/officeart/2009/layout/CircleArrowProcess"/>
    <dgm:cxn modelId="{668C0093-8313-40BC-B96B-135EC6F7D1E4}" type="presParOf" srcId="{DC74B4EC-91E8-4012-A8AD-987094617F39}" destId="{A0DE15A5-9D64-4916-AE2C-722B6ECE2DB0}" srcOrd="4" destOrd="0" presId="urn:microsoft.com/office/officeart/2009/layout/CircleArrowProcess"/>
    <dgm:cxn modelId="{EE56C169-9513-4500-9293-69D88AA45A1B}" type="presParOf" srcId="{A0DE15A5-9D64-4916-AE2C-722B6ECE2DB0}" destId="{CEB6E24D-46FE-4D68-AAA3-4EE766F2D012}" srcOrd="0" destOrd="0" presId="urn:microsoft.com/office/officeart/2009/layout/CircleArrowProcess"/>
    <dgm:cxn modelId="{85D370CA-3CEE-4266-AA32-E1E5607AC4A9}" type="presParOf" srcId="{DC74B4EC-91E8-4012-A8AD-987094617F39}" destId="{8E8B8E75-8ED4-4E4D-99DB-94A6AE745408}" srcOrd="5" destOrd="0" presId="urn:microsoft.com/office/officeart/2009/layout/CircleArrowProcess"/>
    <dgm:cxn modelId="{9F4D3B7D-613C-4B86-B599-7DDEBFAB2DA5}" type="presParOf" srcId="{DC74B4EC-91E8-4012-A8AD-987094617F39}" destId="{105CC9C1-2ED3-4E2E-B0DE-B8E1EA3B672C}" srcOrd="6" destOrd="0" presId="urn:microsoft.com/office/officeart/2009/layout/CircleArrowProcess"/>
    <dgm:cxn modelId="{2224FCFF-5D0F-403E-B95D-AC8EA2A133A9}" type="presParOf" srcId="{105CC9C1-2ED3-4E2E-B0DE-B8E1EA3B672C}" destId="{0786BB2F-E326-4C9B-B22C-CB368086F292}" srcOrd="0" destOrd="0" presId="urn:microsoft.com/office/officeart/2009/layout/CircleArrowProcess"/>
    <dgm:cxn modelId="{4EBCC80E-A156-434A-9CA8-86A5112EA864}" type="presParOf" srcId="{DC74B4EC-91E8-4012-A8AD-987094617F39}" destId="{69086A34-DCEA-4426-A06F-6BDE1B1D0B36}" srcOrd="7" destOrd="0" presId="urn:microsoft.com/office/officeart/2009/layout/CircleArrowProcess"/>
    <dgm:cxn modelId="{D015B7AB-9BC4-48F8-8237-E13924C85592}" type="presParOf" srcId="{DC74B4EC-91E8-4012-A8AD-987094617F39}" destId="{5FB64099-5740-456C-AF23-1A578ED32CAE}" srcOrd="8" destOrd="0" presId="urn:microsoft.com/office/officeart/2009/layout/CircleArrowProcess"/>
    <dgm:cxn modelId="{5D1A8626-AADF-4025-BC71-B31B734A68D5}" type="presParOf" srcId="{5FB64099-5740-456C-AF23-1A578ED32CAE}" destId="{0195950F-8CB3-459B-A2A2-0513C85CDB8A}" srcOrd="0" destOrd="0" presId="urn:microsoft.com/office/officeart/2009/layout/CircleArrowProcess"/>
    <dgm:cxn modelId="{CC459A8A-48A3-4D51-870F-7031251641AB}" type="presParOf" srcId="{DC74B4EC-91E8-4012-A8AD-987094617F39}" destId="{9D2A69AC-29BE-4DA4-BEE6-B839D71B23B4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D3F2C-F28D-4AD4-B627-DCFF22A8ECE6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92E3A8A-F6F2-45E6-839E-CDFE7A97A380}">
      <dgm:prSet/>
      <dgm:spPr/>
      <dgm:t>
        <a:bodyPr/>
        <a:lstStyle/>
        <a:p>
          <a:r>
            <a:rPr lang="en-US" dirty="0"/>
            <a:t>Click on</a:t>
          </a:r>
        </a:p>
      </dgm:t>
    </dgm:pt>
    <dgm:pt modelId="{C5297353-934B-4CD1-BBEC-6C4968583ABA}" type="parTrans" cxnId="{BBD8F844-2F18-4585-A9A9-2B2A1CDB1DD4}">
      <dgm:prSet/>
      <dgm:spPr/>
      <dgm:t>
        <a:bodyPr/>
        <a:lstStyle/>
        <a:p>
          <a:endParaRPr lang="en-US"/>
        </a:p>
      </dgm:t>
    </dgm:pt>
    <dgm:pt modelId="{591D67AB-A6D8-445F-BC99-CB08FCEAE286}" type="sibTrans" cxnId="{BBD8F844-2F18-4585-A9A9-2B2A1CDB1DD4}">
      <dgm:prSet/>
      <dgm:spPr/>
      <dgm:t>
        <a:bodyPr/>
        <a:lstStyle/>
        <a:p>
          <a:endParaRPr lang="en-US"/>
        </a:p>
      </dgm:t>
    </dgm:pt>
    <dgm:pt modelId="{BFDF9F83-E5C1-4F6D-9B75-63281D4746A7}">
      <dgm:prSet/>
      <dgm:spPr/>
      <dgm:t>
        <a:bodyPr/>
        <a:lstStyle/>
        <a:p>
          <a:r>
            <a:rPr lang="en-US" dirty="0"/>
            <a:t>LEAs on the top menu</a:t>
          </a:r>
        </a:p>
      </dgm:t>
    </dgm:pt>
    <dgm:pt modelId="{FD8B7A3E-2511-45EB-A8BB-5ED3EF8D533C}" type="parTrans" cxnId="{3FC1ED24-6BAC-4033-AFF9-4FB4FA76F84F}">
      <dgm:prSet/>
      <dgm:spPr/>
      <dgm:t>
        <a:bodyPr/>
        <a:lstStyle/>
        <a:p>
          <a:endParaRPr lang="en-US"/>
        </a:p>
      </dgm:t>
    </dgm:pt>
    <dgm:pt modelId="{A3F5A73A-3AFD-42BE-B909-1C637300A2FE}" type="sibTrans" cxnId="{3FC1ED24-6BAC-4033-AFF9-4FB4FA76F84F}">
      <dgm:prSet/>
      <dgm:spPr/>
      <dgm:t>
        <a:bodyPr/>
        <a:lstStyle/>
        <a:p>
          <a:endParaRPr lang="en-US"/>
        </a:p>
      </dgm:t>
    </dgm:pt>
    <dgm:pt modelId="{9FB8D13B-DF62-4A85-9919-2264057AEE49}">
      <dgm:prSet/>
      <dgm:spPr/>
      <dgm:t>
        <a:bodyPr/>
        <a:lstStyle/>
        <a:p>
          <a:r>
            <a:rPr lang="en-US"/>
            <a:t>Click on</a:t>
          </a:r>
        </a:p>
      </dgm:t>
    </dgm:pt>
    <dgm:pt modelId="{5C5E47C3-0EC8-4DE8-8F35-F49740D32A47}" type="parTrans" cxnId="{65E2F76D-DCFC-4469-9554-5CDBDA2E2C5C}">
      <dgm:prSet/>
      <dgm:spPr/>
      <dgm:t>
        <a:bodyPr/>
        <a:lstStyle/>
        <a:p>
          <a:endParaRPr lang="en-US"/>
        </a:p>
      </dgm:t>
    </dgm:pt>
    <dgm:pt modelId="{78B1BDF9-7D69-4E31-B681-4D46841276D9}" type="sibTrans" cxnId="{65E2F76D-DCFC-4469-9554-5CDBDA2E2C5C}">
      <dgm:prSet/>
      <dgm:spPr/>
      <dgm:t>
        <a:bodyPr/>
        <a:lstStyle/>
        <a:p>
          <a:endParaRPr lang="en-US"/>
        </a:p>
      </dgm:t>
    </dgm:pt>
    <dgm:pt modelId="{B8F21D33-FAEA-40B1-8DCF-DCC05A61519C}">
      <dgm:prSet/>
      <dgm:spPr/>
      <dgm:t>
        <a:bodyPr/>
        <a:lstStyle/>
        <a:p>
          <a:r>
            <a:rPr lang="en-US" dirty="0"/>
            <a:t>the Local Educational Agency</a:t>
          </a:r>
        </a:p>
      </dgm:t>
    </dgm:pt>
    <dgm:pt modelId="{556F450C-8521-4D30-A4D9-14A617980B5A}" type="parTrans" cxnId="{952FFBB9-55A9-4F89-B946-D273EA204DDB}">
      <dgm:prSet/>
      <dgm:spPr/>
      <dgm:t>
        <a:bodyPr/>
        <a:lstStyle/>
        <a:p>
          <a:endParaRPr lang="en-US"/>
        </a:p>
      </dgm:t>
    </dgm:pt>
    <dgm:pt modelId="{B6108B7D-1904-41B0-9D8B-B781AA6C2A55}" type="sibTrans" cxnId="{952FFBB9-55A9-4F89-B946-D273EA204DDB}">
      <dgm:prSet/>
      <dgm:spPr/>
      <dgm:t>
        <a:bodyPr/>
        <a:lstStyle/>
        <a:p>
          <a:endParaRPr lang="en-US"/>
        </a:p>
      </dgm:t>
    </dgm:pt>
    <dgm:pt modelId="{47E17B10-C115-4827-8A47-1B9008DFDD41}">
      <dgm:prSet/>
      <dgm:spPr/>
      <dgm:t>
        <a:bodyPr/>
        <a:lstStyle/>
        <a:p>
          <a:r>
            <a:rPr lang="en-US" dirty="0"/>
            <a:t>Click on</a:t>
          </a:r>
        </a:p>
      </dgm:t>
    </dgm:pt>
    <dgm:pt modelId="{BF33DFCD-B142-4157-8654-AC796F16C095}" type="parTrans" cxnId="{45C72E2A-8A48-4CA2-968B-77FA041CA533}">
      <dgm:prSet/>
      <dgm:spPr/>
      <dgm:t>
        <a:bodyPr/>
        <a:lstStyle/>
        <a:p>
          <a:endParaRPr lang="en-US"/>
        </a:p>
      </dgm:t>
    </dgm:pt>
    <dgm:pt modelId="{1B29C994-B74E-48F4-8CDC-6A011EAB44AE}" type="sibTrans" cxnId="{45C72E2A-8A48-4CA2-968B-77FA041CA533}">
      <dgm:prSet/>
      <dgm:spPr/>
      <dgm:t>
        <a:bodyPr/>
        <a:lstStyle/>
        <a:p>
          <a:endParaRPr lang="en-US"/>
        </a:p>
      </dgm:t>
    </dgm:pt>
    <dgm:pt modelId="{4B43EA48-8EC2-4351-AEC1-6D2D0A0345CD}">
      <dgm:prSet/>
      <dgm:spPr/>
      <dgm:t>
        <a:bodyPr/>
        <a:lstStyle/>
        <a:p>
          <a:r>
            <a:rPr lang="en-US" dirty="0"/>
            <a:t>“Payment History” under the LEA’s name</a:t>
          </a:r>
        </a:p>
      </dgm:t>
    </dgm:pt>
    <dgm:pt modelId="{E0F63B90-4981-4D86-97CE-5857EDB95BAA}" type="parTrans" cxnId="{5FBE751E-B045-460E-B7B1-40CC2EC9C3B0}">
      <dgm:prSet/>
      <dgm:spPr/>
      <dgm:t>
        <a:bodyPr/>
        <a:lstStyle/>
        <a:p>
          <a:endParaRPr lang="en-US"/>
        </a:p>
      </dgm:t>
    </dgm:pt>
    <dgm:pt modelId="{486FCB93-0013-4B65-9BB8-DC39E8806596}" type="sibTrans" cxnId="{5FBE751E-B045-460E-B7B1-40CC2EC9C3B0}">
      <dgm:prSet/>
      <dgm:spPr/>
      <dgm:t>
        <a:bodyPr/>
        <a:lstStyle/>
        <a:p>
          <a:endParaRPr lang="en-US"/>
        </a:p>
      </dgm:t>
    </dgm:pt>
    <dgm:pt modelId="{1A95541E-0618-4751-9BB5-66F6EB391ECE}" type="pres">
      <dgm:prSet presAssocID="{5F6D3F2C-F28D-4AD4-B627-DCFF22A8ECE6}" presName="Name0" presStyleCnt="0">
        <dgm:presLayoutVars>
          <dgm:dir/>
          <dgm:animLvl val="lvl"/>
          <dgm:resizeHandles val="exact"/>
        </dgm:presLayoutVars>
      </dgm:prSet>
      <dgm:spPr/>
    </dgm:pt>
    <dgm:pt modelId="{37347531-6219-48AA-8458-07DD431CDC0A}" type="pres">
      <dgm:prSet presAssocID="{47E17B10-C115-4827-8A47-1B9008DFDD41}" presName="boxAndChildren" presStyleCnt="0"/>
      <dgm:spPr/>
    </dgm:pt>
    <dgm:pt modelId="{ACEFF7A3-78ED-43CF-B4A9-1269A0A8EA25}" type="pres">
      <dgm:prSet presAssocID="{47E17B10-C115-4827-8A47-1B9008DFDD41}" presName="parentTextBox" presStyleLbl="alignNode1" presStyleIdx="0" presStyleCnt="3"/>
      <dgm:spPr/>
    </dgm:pt>
    <dgm:pt modelId="{4169EEF2-4C83-4F09-9256-CE27FD0330D7}" type="pres">
      <dgm:prSet presAssocID="{47E17B10-C115-4827-8A47-1B9008DFDD41}" presName="descendantBox" presStyleLbl="bgAccFollowNode1" presStyleIdx="0" presStyleCnt="3"/>
      <dgm:spPr/>
    </dgm:pt>
    <dgm:pt modelId="{C9EE14CF-8E90-4368-A975-248E3460E191}" type="pres">
      <dgm:prSet presAssocID="{78B1BDF9-7D69-4E31-B681-4D46841276D9}" presName="sp" presStyleCnt="0"/>
      <dgm:spPr/>
    </dgm:pt>
    <dgm:pt modelId="{B25C64BC-F68C-4244-AB08-6864EFA14E06}" type="pres">
      <dgm:prSet presAssocID="{9FB8D13B-DF62-4A85-9919-2264057AEE49}" presName="arrowAndChildren" presStyleCnt="0"/>
      <dgm:spPr/>
    </dgm:pt>
    <dgm:pt modelId="{264073E9-2B50-49BE-83BA-A8273E1DC0F4}" type="pres">
      <dgm:prSet presAssocID="{9FB8D13B-DF62-4A85-9919-2264057AEE49}" presName="parentTextArrow" presStyleLbl="node1" presStyleIdx="0" presStyleCnt="0"/>
      <dgm:spPr/>
    </dgm:pt>
    <dgm:pt modelId="{EA0C08BE-75B1-4423-8B32-9018F303417C}" type="pres">
      <dgm:prSet presAssocID="{9FB8D13B-DF62-4A85-9919-2264057AEE49}" presName="arrow" presStyleLbl="alignNode1" presStyleIdx="1" presStyleCnt="3"/>
      <dgm:spPr/>
    </dgm:pt>
    <dgm:pt modelId="{61A5D757-EC45-4887-B480-445C2BF35684}" type="pres">
      <dgm:prSet presAssocID="{9FB8D13B-DF62-4A85-9919-2264057AEE49}" presName="descendantArrow" presStyleLbl="bgAccFollowNode1" presStyleIdx="1" presStyleCnt="3"/>
      <dgm:spPr/>
    </dgm:pt>
    <dgm:pt modelId="{3EB1A678-7B08-45D4-B3B6-8B6AFA638635}" type="pres">
      <dgm:prSet presAssocID="{591D67AB-A6D8-445F-BC99-CB08FCEAE286}" presName="sp" presStyleCnt="0"/>
      <dgm:spPr/>
    </dgm:pt>
    <dgm:pt modelId="{B47DB212-06C1-4D4F-9056-42F65D19A09F}" type="pres">
      <dgm:prSet presAssocID="{392E3A8A-F6F2-45E6-839E-CDFE7A97A380}" presName="arrowAndChildren" presStyleCnt="0"/>
      <dgm:spPr/>
    </dgm:pt>
    <dgm:pt modelId="{98FC503F-5464-46FA-B5EF-BD5B2D2F0048}" type="pres">
      <dgm:prSet presAssocID="{392E3A8A-F6F2-45E6-839E-CDFE7A97A380}" presName="parentTextArrow" presStyleLbl="node1" presStyleIdx="0" presStyleCnt="0"/>
      <dgm:spPr/>
    </dgm:pt>
    <dgm:pt modelId="{6C534B9E-8DC8-4D7F-91C6-0723E989E17C}" type="pres">
      <dgm:prSet presAssocID="{392E3A8A-F6F2-45E6-839E-CDFE7A97A380}" presName="arrow" presStyleLbl="alignNode1" presStyleIdx="2" presStyleCnt="3"/>
      <dgm:spPr/>
    </dgm:pt>
    <dgm:pt modelId="{8EF675EF-738F-402A-83D1-E95F1F9237C9}" type="pres">
      <dgm:prSet presAssocID="{392E3A8A-F6F2-45E6-839E-CDFE7A97A380}" presName="descendantArrow" presStyleLbl="bgAccFollowNode1" presStyleIdx="2" presStyleCnt="3"/>
      <dgm:spPr/>
    </dgm:pt>
  </dgm:ptLst>
  <dgm:cxnLst>
    <dgm:cxn modelId="{D0CA6708-2B95-403A-A788-DFCCBB240BD2}" type="presOf" srcId="{4B43EA48-8EC2-4351-AEC1-6D2D0A0345CD}" destId="{4169EEF2-4C83-4F09-9256-CE27FD0330D7}" srcOrd="0" destOrd="0" presId="urn:microsoft.com/office/officeart/2016/7/layout/VerticalDownArrowProcess"/>
    <dgm:cxn modelId="{5FBE751E-B045-460E-B7B1-40CC2EC9C3B0}" srcId="{47E17B10-C115-4827-8A47-1B9008DFDD41}" destId="{4B43EA48-8EC2-4351-AEC1-6D2D0A0345CD}" srcOrd="0" destOrd="0" parTransId="{E0F63B90-4981-4D86-97CE-5857EDB95BAA}" sibTransId="{486FCB93-0013-4B65-9BB8-DC39E8806596}"/>
    <dgm:cxn modelId="{3FC1ED24-6BAC-4033-AFF9-4FB4FA76F84F}" srcId="{392E3A8A-F6F2-45E6-839E-CDFE7A97A380}" destId="{BFDF9F83-E5C1-4F6D-9B75-63281D4746A7}" srcOrd="0" destOrd="0" parTransId="{FD8B7A3E-2511-45EB-A8BB-5ED3EF8D533C}" sibTransId="{A3F5A73A-3AFD-42BE-B909-1C637300A2FE}"/>
    <dgm:cxn modelId="{45C72E2A-8A48-4CA2-968B-77FA041CA533}" srcId="{5F6D3F2C-F28D-4AD4-B627-DCFF22A8ECE6}" destId="{47E17B10-C115-4827-8A47-1B9008DFDD41}" srcOrd="2" destOrd="0" parTransId="{BF33DFCD-B142-4157-8654-AC796F16C095}" sibTransId="{1B29C994-B74E-48F4-8CDC-6A011EAB44AE}"/>
    <dgm:cxn modelId="{EF47F13D-E28B-40B2-87DE-A13284763F7F}" type="presOf" srcId="{5F6D3F2C-F28D-4AD4-B627-DCFF22A8ECE6}" destId="{1A95541E-0618-4751-9BB5-66F6EB391ECE}" srcOrd="0" destOrd="0" presId="urn:microsoft.com/office/officeart/2016/7/layout/VerticalDownArrowProcess"/>
    <dgm:cxn modelId="{BBD8F844-2F18-4585-A9A9-2B2A1CDB1DD4}" srcId="{5F6D3F2C-F28D-4AD4-B627-DCFF22A8ECE6}" destId="{392E3A8A-F6F2-45E6-839E-CDFE7A97A380}" srcOrd="0" destOrd="0" parTransId="{C5297353-934B-4CD1-BBEC-6C4968583ABA}" sibTransId="{591D67AB-A6D8-445F-BC99-CB08FCEAE286}"/>
    <dgm:cxn modelId="{8C2AB849-F139-4DFB-8200-78E19B4BB553}" type="presOf" srcId="{392E3A8A-F6F2-45E6-839E-CDFE7A97A380}" destId="{98FC503F-5464-46FA-B5EF-BD5B2D2F0048}" srcOrd="0" destOrd="0" presId="urn:microsoft.com/office/officeart/2016/7/layout/VerticalDownArrowProcess"/>
    <dgm:cxn modelId="{1B42F769-632A-4901-9839-A567D866DCF0}" type="presOf" srcId="{B8F21D33-FAEA-40B1-8DCF-DCC05A61519C}" destId="{61A5D757-EC45-4887-B480-445C2BF35684}" srcOrd="0" destOrd="0" presId="urn:microsoft.com/office/officeart/2016/7/layout/VerticalDownArrowProcess"/>
    <dgm:cxn modelId="{4AA6726A-A78A-44B5-AACB-430B81EC0413}" type="presOf" srcId="{9FB8D13B-DF62-4A85-9919-2264057AEE49}" destId="{264073E9-2B50-49BE-83BA-A8273E1DC0F4}" srcOrd="0" destOrd="0" presId="urn:microsoft.com/office/officeart/2016/7/layout/VerticalDownArrowProcess"/>
    <dgm:cxn modelId="{65E2F76D-DCFC-4469-9554-5CDBDA2E2C5C}" srcId="{5F6D3F2C-F28D-4AD4-B627-DCFF22A8ECE6}" destId="{9FB8D13B-DF62-4A85-9919-2264057AEE49}" srcOrd="1" destOrd="0" parTransId="{5C5E47C3-0EC8-4DE8-8F35-F49740D32A47}" sibTransId="{78B1BDF9-7D69-4E31-B681-4D46841276D9}"/>
    <dgm:cxn modelId="{C2869B7D-A6DE-4092-B7AE-D297EBF18482}" type="presOf" srcId="{9FB8D13B-DF62-4A85-9919-2264057AEE49}" destId="{EA0C08BE-75B1-4423-8B32-9018F303417C}" srcOrd="1" destOrd="0" presId="urn:microsoft.com/office/officeart/2016/7/layout/VerticalDownArrowProcess"/>
    <dgm:cxn modelId="{3DCB47A0-D9C2-4850-86AF-6A914C32B340}" type="presOf" srcId="{BFDF9F83-E5C1-4F6D-9B75-63281D4746A7}" destId="{8EF675EF-738F-402A-83D1-E95F1F9237C9}" srcOrd="0" destOrd="0" presId="urn:microsoft.com/office/officeart/2016/7/layout/VerticalDownArrowProcess"/>
    <dgm:cxn modelId="{9EAB22B2-EB5E-4348-A29F-C9E23B49090D}" type="presOf" srcId="{47E17B10-C115-4827-8A47-1B9008DFDD41}" destId="{ACEFF7A3-78ED-43CF-B4A9-1269A0A8EA25}" srcOrd="0" destOrd="0" presId="urn:microsoft.com/office/officeart/2016/7/layout/VerticalDownArrowProcess"/>
    <dgm:cxn modelId="{952FFBB9-55A9-4F89-B946-D273EA204DDB}" srcId="{9FB8D13B-DF62-4A85-9919-2264057AEE49}" destId="{B8F21D33-FAEA-40B1-8DCF-DCC05A61519C}" srcOrd="0" destOrd="0" parTransId="{556F450C-8521-4D30-A4D9-14A617980B5A}" sibTransId="{B6108B7D-1904-41B0-9D8B-B781AA6C2A55}"/>
    <dgm:cxn modelId="{3C7DD1C1-0661-45F0-8FE2-DCB396D67DE6}" type="presOf" srcId="{392E3A8A-F6F2-45E6-839E-CDFE7A97A380}" destId="{6C534B9E-8DC8-4D7F-91C6-0723E989E17C}" srcOrd="1" destOrd="0" presId="urn:microsoft.com/office/officeart/2016/7/layout/VerticalDownArrowProcess"/>
    <dgm:cxn modelId="{929329C8-F668-4007-9A70-4065C5FB8F4E}" type="presParOf" srcId="{1A95541E-0618-4751-9BB5-66F6EB391ECE}" destId="{37347531-6219-48AA-8458-07DD431CDC0A}" srcOrd="0" destOrd="0" presId="urn:microsoft.com/office/officeart/2016/7/layout/VerticalDownArrowProcess"/>
    <dgm:cxn modelId="{76DA9D26-E0CA-44D6-AFBD-2499C5E8E9DA}" type="presParOf" srcId="{37347531-6219-48AA-8458-07DD431CDC0A}" destId="{ACEFF7A3-78ED-43CF-B4A9-1269A0A8EA25}" srcOrd="0" destOrd="0" presId="urn:microsoft.com/office/officeart/2016/7/layout/VerticalDownArrowProcess"/>
    <dgm:cxn modelId="{4E1CE7D7-B848-4C5F-99D9-AEB0222D4390}" type="presParOf" srcId="{37347531-6219-48AA-8458-07DD431CDC0A}" destId="{4169EEF2-4C83-4F09-9256-CE27FD0330D7}" srcOrd="1" destOrd="0" presId="urn:microsoft.com/office/officeart/2016/7/layout/VerticalDownArrowProcess"/>
    <dgm:cxn modelId="{DEB79A75-94F5-429B-8E16-7AD0C8BBE6EC}" type="presParOf" srcId="{1A95541E-0618-4751-9BB5-66F6EB391ECE}" destId="{C9EE14CF-8E90-4368-A975-248E3460E191}" srcOrd="1" destOrd="0" presId="urn:microsoft.com/office/officeart/2016/7/layout/VerticalDownArrowProcess"/>
    <dgm:cxn modelId="{0C127F7F-A857-47B7-ADBD-D58B35609607}" type="presParOf" srcId="{1A95541E-0618-4751-9BB5-66F6EB391ECE}" destId="{B25C64BC-F68C-4244-AB08-6864EFA14E06}" srcOrd="2" destOrd="0" presId="urn:microsoft.com/office/officeart/2016/7/layout/VerticalDownArrowProcess"/>
    <dgm:cxn modelId="{549FADF2-A766-4D2B-8FD8-FD08AC7B41E0}" type="presParOf" srcId="{B25C64BC-F68C-4244-AB08-6864EFA14E06}" destId="{264073E9-2B50-49BE-83BA-A8273E1DC0F4}" srcOrd="0" destOrd="0" presId="urn:microsoft.com/office/officeart/2016/7/layout/VerticalDownArrowProcess"/>
    <dgm:cxn modelId="{92A4D9BD-7D8D-4A4C-BDA3-237E729506FF}" type="presParOf" srcId="{B25C64BC-F68C-4244-AB08-6864EFA14E06}" destId="{EA0C08BE-75B1-4423-8B32-9018F303417C}" srcOrd="1" destOrd="0" presId="urn:microsoft.com/office/officeart/2016/7/layout/VerticalDownArrowProcess"/>
    <dgm:cxn modelId="{F5CF0701-49D8-4CA2-BBF7-63195470BACB}" type="presParOf" srcId="{B25C64BC-F68C-4244-AB08-6864EFA14E06}" destId="{61A5D757-EC45-4887-B480-445C2BF35684}" srcOrd="2" destOrd="0" presId="urn:microsoft.com/office/officeart/2016/7/layout/VerticalDownArrowProcess"/>
    <dgm:cxn modelId="{67EBD60D-F2A1-4E0E-8B48-C933938D5CF8}" type="presParOf" srcId="{1A95541E-0618-4751-9BB5-66F6EB391ECE}" destId="{3EB1A678-7B08-45D4-B3B6-8B6AFA638635}" srcOrd="3" destOrd="0" presId="urn:microsoft.com/office/officeart/2016/7/layout/VerticalDownArrowProcess"/>
    <dgm:cxn modelId="{FC5FE50F-717F-4C52-A62A-9E3D5B62C436}" type="presParOf" srcId="{1A95541E-0618-4751-9BB5-66F6EB391ECE}" destId="{B47DB212-06C1-4D4F-9056-42F65D19A09F}" srcOrd="4" destOrd="0" presId="urn:microsoft.com/office/officeart/2016/7/layout/VerticalDownArrowProcess"/>
    <dgm:cxn modelId="{2B2E694F-F41B-4473-8E58-EC1E29CE464A}" type="presParOf" srcId="{B47DB212-06C1-4D4F-9056-42F65D19A09F}" destId="{98FC503F-5464-46FA-B5EF-BD5B2D2F0048}" srcOrd="0" destOrd="0" presId="urn:microsoft.com/office/officeart/2016/7/layout/VerticalDownArrowProcess"/>
    <dgm:cxn modelId="{709DEE10-5F14-4BC9-A995-47D2B0D28EB0}" type="presParOf" srcId="{B47DB212-06C1-4D4F-9056-42F65D19A09F}" destId="{6C534B9E-8DC8-4D7F-91C6-0723E989E17C}" srcOrd="1" destOrd="0" presId="urn:microsoft.com/office/officeart/2016/7/layout/VerticalDownArrowProcess"/>
    <dgm:cxn modelId="{F908EA9D-3DE2-4FBD-B96E-63A51B4C6072}" type="presParOf" srcId="{B47DB212-06C1-4D4F-9056-42F65D19A09F}" destId="{8EF675EF-738F-402A-83D1-E95F1F9237C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C89AE-ADD9-4E18-91E7-F50625E5E85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BF56CC6-D1C0-4090-8027-BABCA46ED2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Program Type</a:t>
          </a:r>
        </a:p>
      </dgm:t>
    </dgm:pt>
    <dgm:pt modelId="{51967392-54D7-496E-8743-E9871D5D22EC}" type="parTrans" cxnId="{05296F80-4743-48FD-B304-37C089232DB6}">
      <dgm:prSet/>
      <dgm:spPr/>
      <dgm:t>
        <a:bodyPr/>
        <a:lstStyle/>
        <a:p>
          <a:endParaRPr lang="en-US"/>
        </a:p>
      </dgm:t>
    </dgm:pt>
    <dgm:pt modelId="{4EC411D2-9031-4BEE-976B-05987BED68E8}" type="sibTrans" cxnId="{05296F80-4743-48FD-B304-37C089232DB6}">
      <dgm:prSet/>
      <dgm:spPr/>
      <dgm:t>
        <a:bodyPr/>
        <a:lstStyle/>
        <a:p>
          <a:endParaRPr lang="en-US"/>
        </a:p>
      </dgm:t>
    </dgm:pt>
    <dgm:pt modelId="{FE5C8CFB-2F26-43A0-B09A-EB1F0EE19F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FEDERAL Fiscal Year</a:t>
          </a:r>
        </a:p>
      </dgm:t>
    </dgm:pt>
    <dgm:pt modelId="{89103A23-225D-4403-A3D7-06B7A560DFB2}" type="parTrans" cxnId="{6F4146A2-307D-4AF9-B56F-AEC5FADEF684}">
      <dgm:prSet/>
      <dgm:spPr/>
      <dgm:t>
        <a:bodyPr/>
        <a:lstStyle/>
        <a:p>
          <a:endParaRPr lang="en-US"/>
        </a:p>
      </dgm:t>
    </dgm:pt>
    <dgm:pt modelId="{C4CBBBC9-089C-4B0F-94F3-01ACD7876404}" type="sibTrans" cxnId="{6F4146A2-307D-4AF9-B56F-AEC5FADEF684}">
      <dgm:prSet/>
      <dgm:spPr/>
      <dgm:t>
        <a:bodyPr/>
        <a:lstStyle/>
        <a:p>
          <a:endParaRPr lang="en-US"/>
        </a:p>
      </dgm:t>
    </dgm:pt>
    <dgm:pt modelId="{813CFEBA-4837-4056-B0A5-31EC1C9897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Amount</a:t>
          </a:r>
        </a:p>
      </dgm:t>
    </dgm:pt>
    <dgm:pt modelId="{50472A80-53DB-4E69-953D-9EB0C3FA6343}" type="parTrans" cxnId="{C218BD51-7185-4291-9C6F-D82BB89E1C79}">
      <dgm:prSet/>
      <dgm:spPr/>
      <dgm:t>
        <a:bodyPr/>
        <a:lstStyle/>
        <a:p>
          <a:endParaRPr lang="en-US"/>
        </a:p>
      </dgm:t>
    </dgm:pt>
    <dgm:pt modelId="{D119C421-ADB9-4FD1-AFA4-156CE3DF8E2C}" type="sibTrans" cxnId="{C218BD51-7185-4291-9C6F-D82BB89E1C79}">
      <dgm:prSet/>
      <dgm:spPr/>
      <dgm:t>
        <a:bodyPr/>
        <a:lstStyle/>
        <a:p>
          <a:endParaRPr lang="en-US"/>
        </a:p>
      </dgm:t>
    </dgm:pt>
    <dgm:pt modelId="{84749F3D-5EDA-4F83-8204-EA927A5C27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APPROXIMATE Date of Payment</a:t>
          </a:r>
        </a:p>
      </dgm:t>
    </dgm:pt>
    <dgm:pt modelId="{F01CE304-6C46-47DA-B038-F1EAAF5E36FE}" type="parTrans" cxnId="{48147248-B24C-4D3C-B604-4DC92F12E191}">
      <dgm:prSet/>
      <dgm:spPr/>
      <dgm:t>
        <a:bodyPr/>
        <a:lstStyle/>
        <a:p>
          <a:endParaRPr lang="en-US"/>
        </a:p>
      </dgm:t>
    </dgm:pt>
    <dgm:pt modelId="{02D05CCD-1982-437F-B20A-E27C639FFA78}" type="sibTrans" cxnId="{48147248-B24C-4D3C-B604-4DC92F12E191}">
      <dgm:prSet/>
      <dgm:spPr/>
      <dgm:t>
        <a:bodyPr/>
        <a:lstStyle/>
        <a:p>
          <a:endParaRPr lang="en-US"/>
        </a:p>
      </dgm:t>
    </dgm:pt>
    <dgm:pt modelId="{3DD2C401-6CDB-4DD9-99DE-BB2EBC099AFD}" type="pres">
      <dgm:prSet presAssocID="{00DC89AE-ADD9-4E18-91E7-F50625E5E853}" presName="root" presStyleCnt="0">
        <dgm:presLayoutVars>
          <dgm:dir/>
          <dgm:resizeHandles val="exact"/>
        </dgm:presLayoutVars>
      </dgm:prSet>
      <dgm:spPr/>
    </dgm:pt>
    <dgm:pt modelId="{DF67D02A-9F17-4969-9D01-0A114C59B4AC}" type="pres">
      <dgm:prSet presAssocID="{FBF56CC6-D1C0-4090-8027-BABCA46ED255}" presName="compNode" presStyleCnt="0"/>
      <dgm:spPr/>
    </dgm:pt>
    <dgm:pt modelId="{B1C07F44-9FA6-43E0-9FB3-707F692146A9}" type="pres">
      <dgm:prSet presAssocID="{FBF56CC6-D1C0-4090-8027-BABCA46ED255}" presName="iconBgRect" presStyleLbl="bgShp" presStyleIdx="0" presStyleCnt="4"/>
      <dgm:spPr/>
    </dgm:pt>
    <dgm:pt modelId="{2FB6561E-63AA-4FBE-BE16-699233A494B6}" type="pres">
      <dgm:prSet presAssocID="{FBF56CC6-D1C0-4090-8027-BABCA46ED2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29ABA3-4B79-4752-8E17-593B01442B2C}" type="pres">
      <dgm:prSet presAssocID="{FBF56CC6-D1C0-4090-8027-BABCA46ED255}" presName="spaceRect" presStyleCnt="0"/>
      <dgm:spPr/>
    </dgm:pt>
    <dgm:pt modelId="{F929D281-2974-46C8-B925-ADAC6835FF70}" type="pres">
      <dgm:prSet presAssocID="{FBF56CC6-D1C0-4090-8027-BABCA46ED255}" presName="textRect" presStyleLbl="revTx" presStyleIdx="0" presStyleCnt="4">
        <dgm:presLayoutVars>
          <dgm:chMax val="1"/>
          <dgm:chPref val="1"/>
        </dgm:presLayoutVars>
      </dgm:prSet>
      <dgm:spPr/>
    </dgm:pt>
    <dgm:pt modelId="{3B4A9F20-44EF-4276-AFA1-A251C5F843B2}" type="pres">
      <dgm:prSet presAssocID="{4EC411D2-9031-4BEE-976B-05987BED68E8}" presName="sibTrans" presStyleCnt="0"/>
      <dgm:spPr/>
    </dgm:pt>
    <dgm:pt modelId="{218B43A2-EA78-4350-868F-590BD9F31B90}" type="pres">
      <dgm:prSet presAssocID="{FE5C8CFB-2F26-43A0-B09A-EB1F0EE19FBA}" presName="compNode" presStyleCnt="0"/>
      <dgm:spPr/>
    </dgm:pt>
    <dgm:pt modelId="{692E4FE4-9C4C-4A91-8077-F67E51823BB6}" type="pres">
      <dgm:prSet presAssocID="{FE5C8CFB-2F26-43A0-B09A-EB1F0EE19FBA}" presName="iconBgRect" presStyleLbl="bgShp" presStyleIdx="1" presStyleCnt="4"/>
      <dgm:spPr/>
    </dgm:pt>
    <dgm:pt modelId="{C4AA8C10-12BA-4411-B38C-66277C3F8522}" type="pres">
      <dgm:prSet presAssocID="{FE5C8CFB-2F26-43A0-B09A-EB1F0EE19F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AFBB3E7-7CAC-4CEA-8504-390B60D29C99}" type="pres">
      <dgm:prSet presAssocID="{FE5C8CFB-2F26-43A0-B09A-EB1F0EE19FBA}" presName="spaceRect" presStyleCnt="0"/>
      <dgm:spPr/>
    </dgm:pt>
    <dgm:pt modelId="{6664736D-81B0-4CB8-A778-E2ABA5D7F1DE}" type="pres">
      <dgm:prSet presAssocID="{FE5C8CFB-2F26-43A0-B09A-EB1F0EE19FBA}" presName="textRect" presStyleLbl="revTx" presStyleIdx="1" presStyleCnt="4">
        <dgm:presLayoutVars>
          <dgm:chMax val="1"/>
          <dgm:chPref val="1"/>
        </dgm:presLayoutVars>
      </dgm:prSet>
      <dgm:spPr/>
    </dgm:pt>
    <dgm:pt modelId="{0A0377FB-3AA7-4133-945E-DB61771E86A2}" type="pres">
      <dgm:prSet presAssocID="{C4CBBBC9-089C-4B0F-94F3-01ACD7876404}" presName="sibTrans" presStyleCnt="0"/>
      <dgm:spPr/>
    </dgm:pt>
    <dgm:pt modelId="{2503AC01-52B1-4FA0-BD1F-C6068CA18482}" type="pres">
      <dgm:prSet presAssocID="{813CFEBA-4837-4056-B0A5-31EC1C989799}" presName="compNode" presStyleCnt="0"/>
      <dgm:spPr/>
    </dgm:pt>
    <dgm:pt modelId="{068A411E-E645-4151-92E2-C13C3FA026EC}" type="pres">
      <dgm:prSet presAssocID="{813CFEBA-4837-4056-B0A5-31EC1C989799}" presName="iconBgRect" presStyleLbl="bgShp" presStyleIdx="2" presStyleCnt="4"/>
      <dgm:spPr/>
    </dgm:pt>
    <dgm:pt modelId="{6E8DCE24-1C25-49D3-AEC4-87D5F259D196}" type="pres">
      <dgm:prSet presAssocID="{813CFEBA-4837-4056-B0A5-31EC1C9897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CF21349-F855-4F95-B363-0787E809F372}" type="pres">
      <dgm:prSet presAssocID="{813CFEBA-4837-4056-B0A5-31EC1C989799}" presName="spaceRect" presStyleCnt="0"/>
      <dgm:spPr/>
    </dgm:pt>
    <dgm:pt modelId="{29052C78-D536-40BE-AB00-F3EC793CAB5C}" type="pres">
      <dgm:prSet presAssocID="{813CFEBA-4837-4056-B0A5-31EC1C989799}" presName="textRect" presStyleLbl="revTx" presStyleIdx="2" presStyleCnt="4">
        <dgm:presLayoutVars>
          <dgm:chMax val="1"/>
          <dgm:chPref val="1"/>
        </dgm:presLayoutVars>
      </dgm:prSet>
      <dgm:spPr/>
    </dgm:pt>
    <dgm:pt modelId="{008A260A-AA38-4F24-B9D0-3355F615DB1C}" type="pres">
      <dgm:prSet presAssocID="{D119C421-ADB9-4FD1-AFA4-156CE3DF8E2C}" presName="sibTrans" presStyleCnt="0"/>
      <dgm:spPr/>
    </dgm:pt>
    <dgm:pt modelId="{26415B0D-A97F-4DB8-992A-6B3D542A2305}" type="pres">
      <dgm:prSet presAssocID="{84749F3D-5EDA-4F83-8204-EA927A5C2712}" presName="compNode" presStyleCnt="0"/>
      <dgm:spPr/>
    </dgm:pt>
    <dgm:pt modelId="{46EA1082-4BE6-4980-AA23-BC004BBD5D9F}" type="pres">
      <dgm:prSet presAssocID="{84749F3D-5EDA-4F83-8204-EA927A5C2712}" presName="iconBgRect" presStyleLbl="bgShp" presStyleIdx="3" presStyleCnt="4"/>
      <dgm:spPr/>
    </dgm:pt>
    <dgm:pt modelId="{240690AC-C6A1-4994-BF88-2CC34A0C32A1}" type="pres">
      <dgm:prSet presAssocID="{84749F3D-5EDA-4F83-8204-EA927A5C27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B755022-F727-4B63-B6C2-F1BDC73EA564}" type="pres">
      <dgm:prSet presAssocID="{84749F3D-5EDA-4F83-8204-EA927A5C2712}" presName="spaceRect" presStyleCnt="0"/>
      <dgm:spPr/>
    </dgm:pt>
    <dgm:pt modelId="{BC104CDC-D53C-4F11-B2A8-0AA4ECE3D346}" type="pres">
      <dgm:prSet presAssocID="{84749F3D-5EDA-4F83-8204-EA927A5C271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378F0B-280C-4E4F-9486-DAED424BA92B}" type="presOf" srcId="{813CFEBA-4837-4056-B0A5-31EC1C989799}" destId="{29052C78-D536-40BE-AB00-F3EC793CAB5C}" srcOrd="0" destOrd="0" presId="urn:microsoft.com/office/officeart/2018/5/layout/IconCircleLabelList"/>
    <dgm:cxn modelId="{4440693C-F872-4FF1-9EE1-2F23B59BD604}" type="presOf" srcId="{84749F3D-5EDA-4F83-8204-EA927A5C2712}" destId="{BC104CDC-D53C-4F11-B2A8-0AA4ECE3D346}" srcOrd="0" destOrd="0" presId="urn:microsoft.com/office/officeart/2018/5/layout/IconCircleLabelList"/>
    <dgm:cxn modelId="{DC915B64-EB00-4CC6-926B-D5E45BCDACB2}" type="presOf" srcId="{FE5C8CFB-2F26-43A0-B09A-EB1F0EE19FBA}" destId="{6664736D-81B0-4CB8-A778-E2ABA5D7F1DE}" srcOrd="0" destOrd="0" presId="urn:microsoft.com/office/officeart/2018/5/layout/IconCircleLabelList"/>
    <dgm:cxn modelId="{48147248-B24C-4D3C-B604-4DC92F12E191}" srcId="{00DC89AE-ADD9-4E18-91E7-F50625E5E853}" destId="{84749F3D-5EDA-4F83-8204-EA927A5C2712}" srcOrd="3" destOrd="0" parTransId="{F01CE304-6C46-47DA-B038-F1EAAF5E36FE}" sibTransId="{02D05CCD-1982-437F-B20A-E27C639FFA78}"/>
    <dgm:cxn modelId="{C218BD51-7185-4291-9C6F-D82BB89E1C79}" srcId="{00DC89AE-ADD9-4E18-91E7-F50625E5E853}" destId="{813CFEBA-4837-4056-B0A5-31EC1C989799}" srcOrd="2" destOrd="0" parTransId="{50472A80-53DB-4E69-953D-9EB0C3FA6343}" sibTransId="{D119C421-ADB9-4FD1-AFA4-156CE3DF8E2C}"/>
    <dgm:cxn modelId="{05296F80-4743-48FD-B304-37C089232DB6}" srcId="{00DC89AE-ADD9-4E18-91E7-F50625E5E853}" destId="{FBF56CC6-D1C0-4090-8027-BABCA46ED255}" srcOrd="0" destOrd="0" parTransId="{51967392-54D7-496E-8743-E9871D5D22EC}" sibTransId="{4EC411D2-9031-4BEE-976B-05987BED68E8}"/>
    <dgm:cxn modelId="{6F4146A2-307D-4AF9-B56F-AEC5FADEF684}" srcId="{00DC89AE-ADD9-4E18-91E7-F50625E5E853}" destId="{FE5C8CFB-2F26-43A0-B09A-EB1F0EE19FBA}" srcOrd="1" destOrd="0" parTransId="{89103A23-225D-4403-A3D7-06B7A560DFB2}" sibTransId="{C4CBBBC9-089C-4B0F-94F3-01ACD7876404}"/>
    <dgm:cxn modelId="{F4F5CCBD-1F19-4252-AABF-1BCE804E5D06}" type="presOf" srcId="{FBF56CC6-D1C0-4090-8027-BABCA46ED255}" destId="{F929D281-2974-46C8-B925-ADAC6835FF70}" srcOrd="0" destOrd="0" presId="urn:microsoft.com/office/officeart/2018/5/layout/IconCircleLabelList"/>
    <dgm:cxn modelId="{EE55A5D4-6755-4E8E-BE64-4649D0256F3B}" type="presOf" srcId="{00DC89AE-ADD9-4E18-91E7-F50625E5E853}" destId="{3DD2C401-6CDB-4DD9-99DE-BB2EBC099AFD}" srcOrd="0" destOrd="0" presId="urn:microsoft.com/office/officeart/2018/5/layout/IconCircleLabelList"/>
    <dgm:cxn modelId="{94D63DE6-2EFE-44A1-BF51-CC5D274B0671}" type="presParOf" srcId="{3DD2C401-6CDB-4DD9-99DE-BB2EBC099AFD}" destId="{DF67D02A-9F17-4969-9D01-0A114C59B4AC}" srcOrd="0" destOrd="0" presId="urn:microsoft.com/office/officeart/2018/5/layout/IconCircleLabelList"/>
    <dgm:cxn modelId="{3EE27772-C6F9-43F7-BE81-628CA2B6C188}" type="presParOf" srcId="{DF67D02A-9F17-4969-9D01-0A114C59B4AC}" destId="{B1C07F44-9FA6-43E0-9FB3-707F692146A9}" srcOrd="0" destOrd="0" presId="urn:microsoft.com/office/officeart/2018/5/layout/IconCircleLabelList"/>
    <dgm:cxn modelId="{42D2DC67-CC8A-4FCE-A242-4E8E2666ECE9}" type="presParOf" srcId="{DF67D02A-9F17-4969-9D01-0A114C59B4AC}" destId="{2FB6561E-63AA-4FBE-BE16-699233A494B6}" srcOrd="1" destOrd="0" presId="urn:microsoft.com/office/officeart/2018/5/layout/IconCircleLabelList"/>
    <dgm:cxn modelId="{28471888-C4E1-4B21-A57A-F17643021E2B}" type="presParOf" srcId="{DF67D02A-9F17-4969-9D01-0A114C59B4AC}" destId="{0929ABA3-4B79-4752-8E17-593B01442B2C}" srcOrd="2" destOrd="0" presId="urn:microsoft.com/office/officeart/2018/5/layout/IconCircleLabelList"/>
    <dgm:cxn modelId="{73FD06C2-C1A5-49E5-B25E-E2C5B69ACD4F}" type="presParOf" srcId="{DF67D02A-9F17-4969-9D01-0A114C59B4AC}" destId="{F929D281-2974-46C8-B925-ADAC6835FF70}" srcOrd="3" destOrd="0" presId="urn:microsoft.com/office/officeart/2018/5/layout/IconCircleLabelList"/>
    <dgm:cxn modelId="{C31E5651-C7D4-47B4-84CD-185D8EA5D48F}" type="presParOf" srcId="{3DD2C401-6CDB-4DD9-99DE-BB2EBC099AFD}" destId="{3B4A9F20-44EF-4276-AFA1-A251C5F843B2}" srcOrd="1" destOrd="0" presId="urn:microsoft.com/office/officeart/2018/5/layout/IconCircleLabelList"/>
    <dgm:cxn modelId="{B025537D-F6C3-4EC1-813A-2DF39C21665A}" type="presParOf" srcId="{3DD2C401-6CDB-4DD9-99DE-BB2EBC099AFD}" destId="{218B43A2-EA78-4350-868F-590BD9F31B90}" srcOrd="2" destOrd="0" presId="urn:microsoft.com/office/officeart/2018/5/layout/IconCircleLabelList"/>
    <dgm:cxn modelId="{9A301A59-2272-4874-B8ED-B282B2866368}" type="presParOf" srcId="{218B43A2-EA78-4350-868F-590BD9F31B90}" destId="{692E4FE4-9C4C-4A91-8077-F67E51823BB6}" srcOrd="0" destOrd="0" presId="urn:microsoft.com/office/officeart/2018/5/layout/IconCircleLabelList"/>
    <dgm:cxn modelId="{982FAC25-DCB8-4081-B1E9-138BBC132966}" type="presParOf" srcId="{218B43A2-EA78-4350-868F-590BD9F31B90}" destId="{C4AA8C10-12BA-4411-B38C-66277C3F8522}" srcOrd="1" destOrd="0" presId="urn:microsoft.com/office/officeart/2018/5/layout/IconCircleLabelList"/>
    <dgm:cxn modelId="{146AF02E-5E95-47F4-B201-ABD04A6D2D29}" type="presParOf" srcId="{218B43A2-EA78-4350-868F-590BD9F31B90}" destId="{EAFBB3E7-7CAC-4CEA-8504-390B60D29C99}" srcOrd="2" destOrd="0" presId="urn:microsoft.com/office/officeart/2018/5/layout/IconCircleLabelList"/>
    <dgm:cxn modelId="{D21690E3-5560-4212-AC49-A9E6077BA31A}" type="presParOf" srcId="{218B43A2-EA78-4350-868F-590BD9F31B90}" destId="{6664736D-81B0-4CB8-A778-E2ABA5D7F1DE}" srcOrd="3" destOrd="0" presId="urn:microsoft.com/office/officeart/2018/5/layout/IconCircleLabelList"/>
    <dgm:cxn modelId="{59F9F049-B3B2-45ED-B4F7-541846963455}" type="presParOf" srcId="{3DD2C401-6CDB-4DD9-99DE-BB2EBC099AFD}" destId="{0A0377FB-3AA7-4133-945E-DB61771E86A2}" srcOrd="3" destOrd="0" presId="urn:microsoft.com/office/officeart/2018/5/layout/IconCircleLabelList"/>
    <dgm:cxn modelId="{0E726347-84E5-4489-9B93-4109211008D7}" type="presParOf" srcId="{3DD2C401-6CDB-4DD9-99DE-BB2EBC099AFD}" destId="{2503AC01-52B1-4FA0-BD1F-C6068CA18482}" srcOrd="4" destOrd="0" presId="urn:microsoft.com/office/officeart/2018/5/layout/IconCircleLabelList"/>
    <dgm:cxn modelId="{BB4121F1-EF33-4A11-979A-75DE44B14F10}" type="presParOf" srcId="{2503AC01-52B1-4FA0-BD1F-C6068CA18482}" destId="{068A411E-E645-4151-92E2-C13C3FA026EC}" srcOrd="0" destOrd="0" presId="urn:microsoft.com/office/officeart/2018/5/layout/IconCircleLabelList"/>
    <dgm:cxn modelId="{0CDFD210-0AEE-456F-9FC6-F12769674DE9}" type="presParOf" srcId="{2503AC01-52B1-4FA0-BD1F-C6068CA18482}" destId="{6E8DCE24-1C25-49D3-AEC4-87D5F259D196}" srcOrd="1" destOrd="0" presId="urn:microsoft.com/office/officeart/2018/5/layout/IconCircleLabelList"/>
    <dgm:cxn modelId="{B9CA6CCE-B5A0-44F2-9D6B-35F797313929}" type="presParOf" srcId="{2503AC01-52B1-4FA0-BD1F-C6068CA18482}" destId="{CCF21349-F855-4F95-B363-0787E809F372}" srcOrd="2" destOrd="0" presId="urn:microsoft.com/office/officeart/2018/5/layout/IconCircleLabelList"/>
    <dgm:cxn modelId="{2DF12D04-AFD8-4181-9811-3CE907B329AE}" type="presParOf" srcId="{2503AC01-52B1-4FA0-BD1F-C6068CA18482}" destId="{29052C78-D536-40BE-AB00-F3EC793CAB5C}" srcOrd="3" destOrd="0" presId="urn:microsoft.com/office/officeart/2018/5/layout/IconCircleLabelList"/>
    <dgm:cxn modelId="{2DA3AFB8-928D-4B83-8F5D-5DF94F3ABAD1}" type="presParOf" srcId="{3DD2C401-6CDB-4DD9-99DE-BB2EBC099AFD}" destId="{008A260A-AA38-4F24-B9D0-3355F615DB1C}" srcOrd="5" destOrd="0" presId="urn:microsoft.com/office/officeart/2018/5/layout/IconCircleLabelList"/>
    <dgm:cxn modelId="{9A283525-6B7B-427A-8D05-38FD85961CA3}" type="presParOf" srcId="{3DD2C401-6CDB-4DD9-99DE-BB2EBC099AFD}" destId="{26415B0D-A97F-4DB8-992A-6B3D542A2305}" srcOrd="6" destOrd="0" presId="urn:microsoft.com/office/officeart/2018/5/layout/IconCircleLabelList"/>
    <dgm:cxn modelId="{225CF454-9292-4D71-BA75-FE9EAD2F84B4}" type="presParOf" srcId="{26415B0D-A97F-4DB8-992A-6B3D542A2305}" destId="{46EA1082-4BE6-4980-AA23-BC004BBD5D9F}" srcOrd="0" destOrd="0" presId="urn:microsoft.com/office/officeart/2018/5/layout/IconCircleLabelList"/>
    <dgm:cxn modelId="{88C90EEF-EBCF-43D2-8BB5-B7785956BB66}" type="presParOf" srcId="{26415B0D-A97F-4DB8-992A-6B3D542A2305}" destId="{240690AC-C6A1-4994-BF88-2CC34A0C32A1}" srcOrd="1" destOrd="0" presId="urn:microsoft.com/office/officeart/2018/5/layout/IconCircleLabelList"/>
    <dgm:cxn modelId="{80F91294-F413-4910-9437-E6212187AFC6}" type="presParOf" srcId="{26415B0D-A97F-4DB8-992A-6B3D542A2305}" destId="{EB755022-F727-4B63-B6C2-F1BDC73EA564}" srcOrd="2" destOrd="0" presId="urn:microsoft.com/office/officeart/2018/5/layout/IconCircleLabelList"/>
    <dgm:cxn modelId="{07CFBA5D-1BD9-494A-BCD2-3944E3413930}" type="presParOf" srcId="{26415B0D-A97F-4DB8-992A-6B3D542A2305}" destId="{BC104CDC-D53C-4F11-B2A8-0AA4ECE3D3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19883-0AC8-4AE5-B2B1-1FA9C4710CE8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2FC6B-078C-47EA-8B56-03D1721DBCDC}">
      <dgm:prSet/>
      <dgm:spPr/>
      <dgm:t>
        <a:bodyPr/>
        <a:lstStyle/>
        <a:p>
          <a:r>
            <a:rPr lang="en-US" b="1" dirty="0"/>
            <a:t>An LEA is eligible to be paid for categories F and G if its has at least 10% or 1,000 in Average Daily Attendance.</a:t>
          </a:r>
        </a:p>
      </dgm:t>
    </dgm:pt>
    <dgm:pt modelId="{3ECACB25-7FF5-4144-893E-682BA8B50EE3}" type="parTrans" cxnId="{81C5F088-28D5-4651-B82D-43EF10E21AFB}">
      <dgm:prSet/>
      <dgm:spPr/>
      <dgm:t>
        <a:bodyPr/>
        <a:lstStyle/>
        <a:p>
          <a:endParaRPr lang="en-US"/>
        </a:p>
      </dgm:t>
    </dgm:pt>
    <dgm:pt modelId="{4E9C007D-A0D3-49AD-A633-1B03464EEC32}" type="sibTrans" cxnId="{81C5F088-28D5-4651-B82D-43EF10E21AFB}">
      <dgm:prSet/>
      <dgm:spPr/>
      <dgm:t>
        <a:bodyPr/>
        <a:lstStyle/>
        <a:p>
          <a:endParaRPr lang="en-US"/>
        </a:p>
      </dgm:t>
    </dgm:pt>
    <dgm:pt modelId="{BDE6B040-589E-4BA9-93F3-C6314844BCDC}">
      <dgm:prSet/>
      <dgm:spPr/>
      <dgm:t>
        <a:bodyPr/>
        <a:lstStyle/>
        <a:p>
          <a:r>
            <a:rPr lang="en-US" dirty="0"/>
            <a:t>Based on your current year membership, the IAGS grant application will tell you how many students you need in these two categories to be eligible for payment.</a:t>
          </a:r>
        </a:p>
      </dgm:t>
    </dgm:pt>
    <dgm:pt modelId="{A6766476-7A61-4E35-9AA3-AA926744BA6D}" type="parTrans" cxnId="{F7188DD9-8FD0-459A-B0D3-8E52536BA94F}">
      <dgm:prSet/>
      <dgm:spPr/>
      <dgm:t>
        <a:bodyPr/>
        <a:lstStyle/>
        <a:p>
          <a:endParaRPr lang="en-US"/>
        </a:p>
      </dgm:t>
    </dgm:pt>
    <dgm:pt modelId="{B27B185F-CBE3-4647-9C56-AD01796BEF20}" type="sibTrans" cxnId="{F7188DD9-8FD0-459A-B0D3-8E52536BA94F}">
      <dgm:prSet/>
      <dgm:spPr/>
      <dgm:t>
        <a:bodyPr/>
        <a:lstStyle/>
        <a:p>
          <a:endParaRPr lang="en-US"/>
        </a:p>
      </dgm:t>
    </dgm:pt>
    <dgm:pt modelId="{AD606CAA-5FEA-4676-88DE-C13DD823187B}">
      <dgm:prSet/>
      <dgm:spPr/>
      <dgm:t>
        <a:bodyPr/>
        <a:lstStyle/>
        <a:p>
          <a:r>
            <a:rPr lang="en-US" b="1" dirty="0"/>
            <a:t>“F” Children: </a:t>
          </a:r>
        </a:p>
        <a:p>
          <a:r>
            <a:rPr lang="en-US" b="1" dirty="0"/>
            <a:t>Civilian Parents ONLY Living on Federal Land (not Indian Lands or Low Rent Housing)</a:t>
          </a:r>
        </a:p>
      </dgm:t>
    </dgm:pt>
    <dgm:pt modelId="{614CC46D-B376-4DDD-88FB-5A440CBC8DC4}" type="parTrans" cxnId="{0A5F39B6-F6CE-4A1A-8C57-C7B3B4CB9174}">
      <dgm:prSet/>
      <dgm:spPr/>
      <dgm:t>
        <a:bodyPr/>
        <a:lstStyle/>
        <a:p>
          <a:endParaRPr lang="en-US"/>
        </a:p>
      </dgm:t>
    </dgm:pt>
    <dgm:pt modelId="{8F36864C-02EA-4A6B-A63B-46666BC366BE}" type="sibTrans" cxnId="{0A5F39B6-F6CE-4A1A-8C57-C7B3B4CB9174}">
      <dgm:prSet/>
      <dgm:spPr/>
      <dgm:t>
        <a:bodyPr/>
        <a:lstStyle/>
        <a:p>
          <a:endParaRPr lang="en-US"/>
        </a:p>
      </dgm:t>
    </dgm:pt>
    <dgm:pt modelId="{B68575EE-87D2-4BAE-B8EF-3C6F702C16FF}">
      <dgm:prSet/>
      <dgm:spPr/>
      <dgm:t>
        <a:bodyPr/>
        <a:lstStyle/>
        <a:p>
          <a:r>
            <a:rPr lang="en-US" b="1" dirty="0"/>
            <a:t>“G” Children: </a:t>
          </a:r>
        </a:p>
        <a:p>
          <a:r>
            <a:rPr lang="en-US" b="1" dirty="0"/>
            <a:t>Civilian Parents ONLY Working on Federal Land</a:t>
          </a:r>
        </a:p>
      </dgm:t>
    </dgm:pt>
    <dgm:pt modelId="{C2887FF1-4902-46DC-8AF5-0A53D4D6425E}" type="parTrans" cxnId="{656EB5E0-B4EF-4C86-AD87-102C9DBCC6F3}">
      <dgm:prSet/>
      <dgm:spPr/>
      <dgm:t>
        <a:bodyPr/>
        <a:lstStyle/>
        <a:p>
          <a:endParaRPr lang="en-US"/>
        </a:p>
      </dgm:t>
    </dgm:pt>
    <dgm:pt modelId="{74A2FF10-FD33-42A6-99BD-1C3574C6A370}" type="sibTrans" cxnId="{656EB5E0-B4EF-4C86-AD87-102C9DBCC6F3}">
      <dgm:prSet/>
      <dgm:spPr/>
      <dgm:t>
        <a:bodyPr/>
        <a:lstStyle/>
        <a:p>
          <a:endParaRPr lang="en-US"/>
        </a:p>
      </dgm:t>
    </dgm:pt>
    <dgm:pt modelId="{880FA322-CE23-4CD1-AAA0-BC03F4B10C75}" type="pres">
      <dgm:prSet presAssocID="{F2919883-0AC8-4AE5-B2B1-1FA9C4710C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288660-4982-48A0-946C-26B2BDB9BECA}" type="pres">
      <dgm:prSet presAssocID="{F2919883-0AC8-4AE5-B2B1-1FA9C4710CE8}" presName="hierFlow" presStyleCnt="0"/>
      <dgm:spPr/>
    </dgm:pt>
    <dgm:pt modelId="{85E54160-0096-4C56-BB9A-B973384651E1}" type="pres">
      <dgm:prSet presAssocID="{F2919883-0AC8-4AE5-B2B1-1FA9C4710CE8}" presName="firstBuf" presStyleCnt="0"/>
      <dgm:spPr/>
    </dgm:pt>
    <dgm:pt modelId="{08AFCD2D-7DEC-4A26-BB5F-C04B5D4A01E8}" type="pres">
      <dgm:prSet presAssocID="{F2919883-0AC8-4AE5-B2B1-1FA9C4710C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80F8B3E-5B3B-47C2-9DED-D3A4C82F1897}" type="pres">
      <dgm:prSet presAssocID="{F282FC6B-078C-47EA-8B56-03D1721DBCDC}" presName="Name14" presStyleCnt="0"/>
      <dgm:spPr/>
    </dgm:pt>
    <dgm:pt modelId="{FC4E8DB6-4BFF-4A3D-8E08-D57ADDEB408E}" type="pres">
      <dgm:prSet presAssocID="{F282FC6B-078C-47EA-8B56-03D1721DBCDC}" presName="level1Shape" presStyleLbl="node0" presStyleIdx="0" presStyleCnt="1" custScaleX="183200">
        <dgm:presLayoutVars>
          <dgm:chPref val="3"/>
        </dgm:presLayoutVars>
      </dgm:prSet>
      <dgm:spPr/>
    </dgm:pt>
    <dgm:pt modelId="{E957123F-C313-4B3C-9FC3-8AA81626E73B}" type="pres">
      <dgm:prSet presAssocID="{F282FC6B-078C-47EA-8B56-03D1721DBCDC}" presName="hierChild2" presStyleCnt="0"/>
      <dgm:spPr/>
    </dgm:pt>
    <dgm:pt modelId="{EF599DCE-199C-4A3C-9AE5-DE1F7BCDB550}" type="pres">
      <dgm:prSet presAssocID="{614CC46D-B376-4DDD-88FB-5A440CBC8DC4}" presName="Name19" presStyleLbl="parChTrans1D2" presStyleIdx="0" presStyleCnt="2"/>
      <dgm:spPr/>
    </dgm:pt>
    <dgm:pt modelId="{E3808424-2406-40FE-BFEC-D68088CA1D11}" type="pres">
      <dgm:prSet presAssocID="{AD606CAA-5FEA-4676-88DE-C13DD823187B}" presName="Name21" presStyleCnt="0"/>
      <dgm:spPr/>
    </dgm:pt>
    <dgm:pt modelId="{8DCAD0C1-EB1C-460E-863C-E6AEB69D6264}" type="pres">
      <dgm:prSet presAssocID="{AD606CAA-5FEA-4676-88DE-C13DD823187B}" presName="level2Shape" presStyleLbl="node2" presStyleIdx="0" presStyleCnt="2"/>
      <dgm:spPr/>
    </dgm:pt>
    <dgm:pt modelId="{06E38655-EFC4-4D33-8595-14C12DC849D4}" type="pres">
      <dgm:prSet presAssocID="{AD606CAA-5FEA-4676-88DE-C13DD823187B}" presName="hierChild3" presStyleCnt="0"/>
      <dgm:spPr/>
    </dgm:pt>
    <dgm:pt modelId="{1AC888BC-8074-4306-A552-80F21607D881}" type="pres">
      <dgm:prSet presAssocID="{C2887FF1-4902-46DC-8AF5-0A53D4D6425E}" presName="Name19" presStyleLbl="parChTrans1D2" presStyleIdx="1" presStyleCnt="2"/>
      <dgm:spPr/>
    </dgm:pt>
    <dgm:pt modelId="{83EA33B3-25FC-4670-BB0A-F539B8605AF4}" type="pres">
      <dgm:prSet presAssocID="{B68575EE-87D2-4BAE-B8EF-3C6F702C16FF}" presName="Name21" presStyleCnt="0"/>
      <dgm:spPr/>
    </dgm:pt>
    <dgm:pt modelId="{47283839-63C2-4D18-B8A8-1FB493B441A6}" type="pres">
      <dgm:prSet presAssocID="{B68575EE-87D2-4BAE-B8EF-3C6F702C16FF}" presName="level2Shape" presStyleLbl="node2" presStyleIdx="1" presStyleCnt="2"/>
      <dgm:spPr/>
    </dgm:pt>
    <dgm:pt modelId="{E058D405-C799-4816-A432-4110B5786205}" type="pres">
      <dgm:prSet presAssocID="{B68575EE-87D2-4BAE-B8EF-3C6F702C16FF}" presName="hierChild3" presStyleCnt="0"/>
      <dgm:spPr/>
    </dgm:pt>
    <dgm:pt modelId="{CE6D226C-9A6F-47D9-9257-428AF57DF902}" type="pres">
      <dgm:prSet presAssocID="{F2919883-0AC8-4AE5-B2B1-1FA9C4710CE8}" presName="bgShapesFlow" presStyleCnt="0"/>
      <dgm:spPr/>
    </dgm:pt>
    <dgm:pt modelId="{195C4526-F701-4D5F-B9FE-B0AE6A827C55}" type="pres">
      <dgm:prSet presAssocID="{BDE6B040-589E-4BA9-93F3-C6314844BCDC}" presName="rectComp" presStyleCnt="0"/>
      <dgm:spPr/>
    </dgm:pt>
    <dgm:pt modelId="{4A68B728-65F8-4510-A435-27133059D661}" type="pres">
      <dgm:prSet presAssocID="{BDE6B040-589E-4BA9-93F3-C6314844BCDC}" presName="bgRect" presStyleLbl="bgShp" presStyleIdx="0" presStyleCnt="1" custLinFactY="19015" custLinFactNeighborX="2" custLinFactNeighborY="100000"/>
      <dgm:spPr/>
    </dgm:pt>
    <dgm:pt modelId="{8040B160-DD36-46C1-8499-D6DB334C12DE}" type="pres">
      <dgm:prSet presAssocID="{BDE6B040-589E-4BA9-93F3-C6314844BCDC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53BBB806-2091-4E81-AFD0-D9A34B2C49CC}" type="presOf" srcId="{BDE6B040-589E-4BA9-93F3-C6314844BCDC}" destId="{4A68B728-65F8-4510-A435-27133059D661}" srcOrd="0" destOrd="0" presId="urn:microsoft.com/office/officeart/2005/8/layout/hierarchy6"/>
    <dgm:cxn modelId="{3352B35D-F637-49BF-8AE2-5E27B08D94FC}" type="presOf" srcId="{F282FC6B-078C-47EA-8B56-03D1721DBCDC}" destId="{FC4E8DB6-4BFF-4A3D-8E08-D57ADDEB408E}" srcOrd="0" destOrd="0" presId="urn:microsoft.com/office/officeart/2005/8/layout/hierarchy6"/>
    <dgm:cxn modelId="{C6DE7984-3488-4396-9FEE-6F3583ADB819}" type="presOf" srcId="{C2887FF1-4902-46DC-8AF5-0A53D4D6425E}" destId="{1AC888BC-8074-4306-A552-80F21607D881}" srcOrd="0" destOrd="0" presId="urn:microsoft.com/office/officeart/2005/8/layout/hierarchy6"/>
    <dgm:cxn modelId="{81C5F088-28D5-4651-B82D-43EF10E21AFB}" srcId="{F2919883-0AC8-4AE5-B2B1-1FA9C4710CE8}" destId="{F282FC6B-078C-47EA-8B56-03D1721DBCDC}" srcOrd="0" destOrd="0" parTransId="{3ECACB25-7FF5-4144-893E-682BA8B50EE3}" sibTransId="{4E9C007D-A0D3-49AD-A633-1B03464EEC32}"/>
    <dgm:cxn modelId="{239C6C9D-022E-4BCB-928D-67039D71BFD3}" type="presOf" srcId="{B68575EE-87D2-4BAE-B8EF-3C6F702C16FF}" destId="{47283839-63C2-4D18-B8A8-1FB493B441A6}" srcOrd="0" destOrd="0" presId="urn:microsoft.com/office/officeart/2005/8/layout/hierarchy6"/>
    <dgm:cxn modelId="{0A5F39B6-F6CE-4A1A-8C57-C7B3B4CB9174}" srcId="{F282FC6B-078C-47EA-8B56-03D1721DBCDC}" destId="{AD606CAA-5FEA-4676-88DE-C13DD823187B}" srcOrd="0" destOrd="0" parTransId="{614CC46D-B376-4DDD-88FB-5A440CBC8DC4}" sibTransId="{8F36864C-02EA-4A6B-A63B-46666BC366BE}"/>
    <dgm:cxn modelId="{03056BCA-7279-432D-BF64-88BB9CFEBE3E}" type="presOf" srcId="{BDE6B040-589E-4BA9-93F3-C6314844BCDC}" destId="{8040B160-DD36-46C1-8499-D6DB334C12DE}" srcOrd="1" destOrd="0" presId="urn:microsoft.com/office/officeart/2005/8/layout/hierarchy6"/>
    <dgm:cxn modelId="{742D1BCD-3988-4D09-9167-58A98C9608DE}" type="presOf" srcId="{F2919883-0AC8-4AE5-B2B1-1FA9C4710CE8}" destId="{880FA322-CE23-4CD1-AAA0-BC03F4B10C75}" srcOrd="0" destOrd="0" presId="urn:microsoft.com/office/officeart/2005/8/layout/hierarchy6"/>
    <dgm:cxn modelId="{A4F613D2-46A0-4321-A7EE-CDB4EF96EB23}" type="presOf" srcId="{AD606CAA-5FEA-4676-88DE-C13DD823187B}" destId="{8DCAD0C1-EB1C-460E-863C-E6AEB69D6264}" srcOrd="0" destOrd="0" presId="urn:microsoft.com/office/officeart/2005/8/layout/hierarchy6"/>
    <dgm:cxn modelId="{428FF1D8-1E0D-436A-AAAB-F2B9BDA046C0}" type="presOf" srcId="{614CC46D-B376-4DDD-88FB-5A440CBC8DC4}" destId="{EF599DCE-199C-4A3C-9AE5-DE1F7BCDB550}" srcOrd="0" destOrd="0" presId="urn:microsoft.com/office/officeart/2005/8/layout/hierarchy6"/>
    <dgm:cxn modelId="{F7188DD9-8FD0-459A-B0D3-8E52536BA94F}" srcId="{F2919883-0AC8-4AE5-B2B1-1FA9C4710CE8}" destId="{BDE6B040-589E-4BA9-93F3-C6314844BCDC}" srcOrd="1" destOrd="0" parTransId="{A6766476-7A61-4E35-9AA3-AA926744BA6D}" sibTransId="{B27B185F-CBE3-4647-9C56-AD01796BEF20}"/>
    <dgm:cxn modelId="{656EB5E0-B4EF-4C86-AD87-102C9DBCC6F3}" srcId="{F282FC6B-078C-47EA-8B56-03D1721DBCDC}" destId="{B68575EE-87D2-4BAE-B8EF-3C6F702C16FF}" srcOrd="1" destOrd="0" parTransId="{C2887FF1-4902-46DC-8AF5-0A53D4D6425E}" sibTransId="{74A2FF10-FD33-42A6-99BD-1C3574C6A370}"/>
    <dgm:cxn modelId="{C830A646-A942-4A6E-AE95-F7010C0D4F56}" type="presParOf" srcId="{880FA322-CE23-4CD1-AAA0-BC03F4B10C75}" destId="{89288660-4982-48A0-946C-26B2BDB9BECA}" srcOrd="0" destOrd="0" presId="urn:microsoft.com/office/officeart/2005/8/layout/hierarchy6"/>
    <dgm:cxn modelId="{B7784335-25D2-4C07-92C2-05BCDADB0387}" type="presParOf" srcId="{89288660-4982-48A0-946C-26B2BDB9BECA}" destId="{85E54160-0096-4C56-BB9A-B973384651E1}" srcOrd="0" destOrd="0" presId="urn:microsoft.com/office/officeart/2005/8/layout/hierarchy6"/>
    <dgm:cxn modelId="{5FA04043-0311-4405-9D78-29B5ABA9F687}" type="presParOf" srcId="{89288660-4982-48A0-946C-26B2BDB9BECA}" destId="{08AFCD2D-7DEC-4A26-BB5F-C04B5D4A01E8}" srcOrd="1" destOrd="0" presId="urn:microsoft.com/office/officeart/2005/8/layout/hierarchy6"/>
    <dgm:cxn modelId="{AFEC7112-C96D-4074-A5A2-13B4E1B8A485}" type="presParOf" srcId="{08AFCD2D-7DEC-4A26-BB5F-C04B5D4A01E8}" destId="{E80F8B3E-5B3B-47C2-9DED-D3A4C82F1897}" srcOrd="0" destOrd="0" presId="urn:microsoft.com/office/officeart/2005/8/layout/hierarchy6"/>
    <dgm:cxn modelId="{32849B91-9CE8-4192-87D3-101086C51E68}" type="presParOf" srcId="{E80F8B3E-5B3B-47C2-9DED-D3A4C82F1897}" destId="{FC4E8DB6-4BFF-4A3D-8E08-D57ADDEB408E}" srcOrd="0" destOrd="0" presId="urn:microsoft.com/office/officeart/2005/8/layout/hierarchy6"/>
    <dgm:cxn modelId="{66AA0218-72B2-4C59-99F8-D42447E5FCD2}" type="presParOf" srcId="{E80F8B3E-5B3B-47C2-9DED-D3A4C82F1897}" destId="{E957123F-C313-4B3C-9FC3-8AA81626E73B}" srcOrd="1" destOrd="0" presId="urn:microsoft.com/office/officeart/2005/8/layout/hierarchy6"/>
    <dgm:cxn modelId="{55270552-C97D-4731-B447-57441E825291}" type="presParOf" srcId="{E957123F-C313-4B3C-9FC3-8AA81626E73B}" destId="{EF599DCE-199C-4A3C-9AE5-DE1F7BCDB550}" srcOrd="0" destOrd="0" presId="urn:microsoft.com/office/officeart/2005/8/layout/hierarchy6"/>
    <dgm:cxn modelId="{F2002E20-7B30-40FB-A395-CCD4672AF0A1}" type="presParOf" srcId="{E957123F-C313-4B3C-9FC3-8AA81626E73B}" destId="{E3808424-2406-40FE-BFEC-D68088CA1D11}" srcOrd="1" destOrd="0" presId="urn:microsoft.com/office/officeart/2005/8/layout/hierarchy6"/>
    <dgm:cxn modelId="{82E8E539-A5EF-4F31-A96D-DFAD6EFB663F}" type="presParOf" srcId="{E3808424-2406-40FE-BFEC-D68088CA1D11}" destId="{8DCAD0C1-EB1C-460E-863C-E6AEB69D6264}" srcOrd="0" destOrd="0" presId="urn:microsoft.com/office/officeart/2005/8/layout/hierarchy6"/>
    <dgm:cxn modelId="{C6BF1A54-8403-4589-8B33-9C9D0A315A87}" type="presParOf" srcId="{E3808424-2406-40FE-BFEC-D68088CA1D11}" destId="{06E38655-EFC4-4D33-8595-14C12DC849D4}" srcOrd="1" destOrd="0" presId="urn:microsoft.com/office/officeart/2005/8/layout/hierarchy6"/>
    <dgm:cxn modelId="{4ABF272B-6296-49FB-87B2-BC9765B78E95}" type="presParOf" srcId="{E957123F-C313-4B3C-9FC3-8AA81626E73B}" destId="{1AC888BC-8074-4306-A552-80F21607D881}" srcOrd="2" destOrd="0" presId="urn:microsoft.com/office/officeart/2005/8/layout/hierarchy6"/>
    <dgm:cxn modelId="{BEC58F90-50D4-4E10-9367-5814DEE3082B}" type="presParOf" srcId="{E957123F-C313-4B3C-9FC3-8AA81626E73B}" destId="{83EA33B3-25FC-4670-BB0A-F539B8605AF4}" srcOrd="3" destOrd="0" presId="urn:microsoft.com/office/officeart/2005/8/layout/hierarchy6"/>
    <dgm:cxn modelId="{C9C11423-62F2-47C7-8C49-139D0F7F5762}" type="presParOf" srcId="{83EA33B3-25FC-4670-BB0A-F539B8605AF4}" destId="{47283839-63C2-4D18-B8A8-1FB493B441A6}" srcOrd="0" destOrd="0" presId="urn:microsoft.com/office/officeart/2005/8/layout/hierarchy6"/>
    <dgm:cxn modelId="{1A206A10-8D85-4796-81FF-6D17EC6688FF}" type="presParOf" srcId="{83EA33B3-25FC-4670-BB0A-F539B8605AF4}" destId="{E058D405-C799-4816-A432-4110B5786205}" srcOrd="1" destOrd="0" presId="urn:microsoft.com/office/officeart/2005/8/layout/hierarchy6"/>
    <dgm:cxn modelId="{33D33F8B-41E1-460C-B7F3-7C6F0FC5CB07}" type="presParOf" srcId="{880FA322-CE23-4CD1-AAA0-BC03F4B10C75}" destId="{CE6D226C-9A6F-47D9-9257-428AF57DF902}" srcOrd="1" destOrd="0" presId="urn:microsoft.com/office/officeart/2005/8/layout/hierarchy6"/>
    <dgm:cxn modelId="{F3F791C2-38AA-4F3A-B093-3EA15F16F2BD}" type="presParOf" srcId="{CE6D226C-9A6F-47D9-9257-428AF57DF902}" destId="{195C4526-F701-4D5F-B9FE-B0AE6A827C55}" srcOrd="0" destOrd="0" presId="urn:microsoft.com/office/officeart/2005/8/layout/hierarchy6"/>
    <dgm:cxn modelId="{89E4EE87-4B6E-4643-B79D-F621850F1A67}" type="presParOf" srcId="{195C4526-F701-4D5F-B9FE-B0AE6A827C55}" destId="{4A68B728-65F8-4510-A435-27133059D661}" srcOrd="0" destOrd="0" presId="urn:microsoft.com/office/officeart/2005/8/layout/hierarchy6"/>
    <dgm:cxn modelId="{EF485EEC-F2E8-4A10-A641-6569D4763C33}" type="presParOf" srcId="{195C4526-F701-4D5F-B9FE-B0AE6A827C55}" destId="{8040B160-DD36-46C1-8499-D6DB334C12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7D90C7B-8414-4DFB-841D-E9B439849087}">
      <dgm:prSet phldrT="[Text]"/>
      <dgm:spPr/>
      <dgm:t>
        <a:bodyPr/>
        <a:lstStyle/>
        <a:p>
          <a:r>
            <a:rPr lang="en-US" b="1" dirty="0"/>
            <a:t>Membership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/>
      <dgm:spPr/>
      <dgm:t>
        <a:bodyPr/>
        <a:lstStyle/>
        <a:p>
          <a:r>
            <a:rPr lang="en-US" b="1" dirty="0"/>
            <a:t>ADA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/>
      <dgm:spPr/>
      <dgm:t>
        <a:bodyPr/>
        <a:lstStyle/>
        <a:p>
          <a:r>
            <a:rPr lang="en-US" sz="3900" b="1" dirty="0"/>
            <a:t>Attendance Ratio</a:t>
          </a:r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101657" custScaleY="101632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>
        <dgm:presLayoutVars>
          <dgm:bulletEnabled val="1"/>
        </dgm:presLayoutVars>
      </dgm:prSet>
      <dgm:spPr/>
    </dgm:pt>
  </dgm:ptLst>
  <dgm:cxnLst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A9D2382A-3B6A-486A-8C7E-E0313ACD6156}" type="presOf" srcId="{FCBD3E51-BAEC-467F-9BE9-6B01AE29F390}" destId="{47640098-D139-40A7-AB31-CDC11674894D}" srcOrd="0" destOrd="0" presId="urn:microsoft.com/office/officeart/2005/8/layout/process1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E3A17444-ED25-4046-8B3C-181B1E1DF503}" type="presOf" srcId="{0CF02E54-9FAB-43A6-A3E8-F8257F6401E0}" destId="{194C81E3-DACD-49AE-B528-963916B7C448}" srcOrd="0" destOrd="0" presId="urn:microsoft.com/office/officeart/2005/8/layout/process1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5650C48B-28C0-4F77-92F3-2486F52D509C}" type="presOf" srcId="{433FE3EE-C097-4A83-967A-774987E3EEA3}" destId="{6F6A46FD-D55C-461A-B3BB-FE6D08840548}" srcOrd="0" destOrd="0" presId="urn:microsoft.com/office/officeart/2005/8/layout/process1"/>
    <dgm:cxn modelId="{158E7F94-620C-4406-B6DE-E6E3E6D7D455}" type="presOf" srcId="{BE3C99A2-06E7-4AE8-80C4-60B2AB3F7EFE}" destId="{929046B9-32AE-4474-B2AD-1B7B5047C01A}" srcOrd="0" destOrd="0" presId="urn:microsoft.com/office/officeart/2005/8/layout/process1"/>
    <dgm:cxn modelId="{66CE7E96-94AA-46D5-A741-E6D4D2D6C6A5}" type="presOf" srcId="{A7D90C7B-8414-4DFB-841D-E9B439849087}" destId="{1806D17B-1E7B-4324-97EE-D3417A64421B}" srcOrd="0" destOrd="0" presId="urn:microsoft.com/office/officeart/2005/8/layout/process1"/>
    <dgm:cxn modelId="{AF969DA4-7C67-4D83-A0DD-5F096457DD4C}" type="presOf" srcId="{790A3B13-1449-47C4-81A0-1ED9DB061CC7}" destId="{85B2D07D-C2EF-4ABA-972C-A59E3A761188}" srcOrd="1" destOrd="0" presId="urn:microsoft.com/office/officeart/2005/8/layout/process1"/>
    <dgm:cxn modelId="{6A5C26DA-7E84-41F2-8F23-947DF4807BB4}" type="presOf" srcId="{433FE3EE-C097-4A83-967A-774987E3EEA3}" destId="{0A6E640E-C432-4505-9CC3-1B92A89CB34C}" srcOrd="1" destOrd="0" presId="urn:microsoft.com/office/officeart/2005/8/layout/process1"/>
    <dgm:cxn modelId="{B91833E7-14FF-4400-BC7B-12A13C58D211}" type="presOf" srcId="{790A3B13-1449-47C4-81A0-1ED9DB061CC7}" destId="{4DA49266-2345-4E95-BACC-5C1863C2E42D}" srcOrd="0" destOrd="0" presId="urn:microsoft.com/office/officeart/2005/8/layout/process1"/>
    <dgm:cxn modelId="{5CD581AB-0898-4265-9AD9-B6D35C7B7219}" type="presParOf" srcId="{929046B9-32AE-4474-B2AD-1B7B5047C01A}" destId="{1806D17B-1E7B-4324-97EE-D3417A64421B}" srcOrd="0" destOrd="0" presId="urn:microsoft.com/office/officeart/2005/8/layout/process1"/>
    <dgm:cxn modelId="{7EF146FD-C1D9-49A6-A2E8-60C864B7051F}" type="presParOf" srcId="{929046B9-32AE-4474-B2AD-1B7B5047C01A}" destId="{4DA49266-2345-4E95-BACC-5C1863C2E42D}" srcOrd="1" destOrd="0" presId="urn:microsoft.com/office/officeart/2005/8/layout/process1"/>
    <dgm:cxn modelId="{87DC467C-747B-4FDB-8D00-181DB42EDEEB}" type="presParOf" srcId="{4DA49266-2345-4E95-BACC-5C1863C2E42D}" destId="{85B2D07D-C2EF-4ABA-972C-A59E3A761188}" srcOrd="0" destOrd="0" presId="urn:microsoft.com/office/officeart/2005/8/layout/process1"/>
    <dgm:cxn modelId="{739FDFF8-0A6F-4EF0-9FBE-13D7A61CDB1E}" type="presParOf" srcId="{929046B9-32AE-4474-B2AD-1B7B5047C01A}" destId="{194C81E3-DACD-49AE-B528-963916B7C448}" srcOrd="2" destOrd="0" presId="urn:microsoft.com/office/officeart/2005/8/layout/process1"/>
    <dgm:cxn modelId="{DFD58538-EDB2-40C3-8454-D39DE08B3417}" type="presParOf" srcId="{929046B9-32AE-4474-B2AD-1B7B5047C01A}" destId="{6F6A46FD-D55C-461A-B3BB-FE6D08840548}" srcOrd="3" destOrd="0" presId="urn:microsoft.com/office/officeart/2005/8/layout/process1"/>
    <dgm:cxn modelId="{C57CDF1A-B385-4DF0-8B57-5C82406BEE6E}" type="presParOf" srcId="{6F6A46FD-D55C-461A-B3BB-FE6D08840548}" destId="{0A6E640E-C432-4505-9CC3-1B92A89CB34C}" srcOrd="0" destOrd="0" presId="urn:microsoft.com/office/officeart/2005/8/layout/process1"/>
    <dgm:cxn modelId="{A8CB26E7-38EE-41A2-8A02-B97FC00A089C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7D90C7B-8414-4DFB-841D-E9B439849087}">
      <dgm:prSet phldrT="[Text]" custT="1"/>
      <dgm:spPr/>
      <dgm:t>
        <a:bodyPr/>
        <a:lstStyle/>
        <a:p>
          <a:r>
            <a:rPr lang="en-US" sz="4900" b="1" dirty="0"/>
            <a:t>ADA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 custT="1"/>
      <dgm:spPr/>
      <dgm:t>
        <a:bodyPr/>
        <a:lstStyle/>
        <a:p>
          <a:r>
            <a:rPr lang="en-US" sz="4900" b="1" dirty="0"/>
            <a:t>WSU 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/>
      <dgm:spPr/>
      <dgm:t>
        <a:bodyPr/>
        <a:lstStyle/>
        <a:p>
          <a:r>
            <a:rPr lang="en-US" sz="4900" b="1" dirty="0"/>
            <a:t>Weight</a:t>
          </a:r>
          <a:r>
            <a:rPr lang="en-US" sz="4000" b="1" dirty="0"/>
            <a:t> </a:t>
          </a:r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 custScaleX="88206" custScaleY="81166" custLinFactNeighborX="-368" custLinFactNeighborY="34410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92327" custScaleY="85048" custLinFactNeighborX="-368" custLinFactNeighborY="34410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 custScaleX="80506" custScaleY="80847" custLinFactNeighborX="-15493" custLinFactNeighborY="32839">
        <dgm:presLayoutVars>
          <dgm:bulletEnabled val="1"/>
        </dgm:presLayoutVars>
      </dgm:prSet>
      <dgm:spPr/>
    </dgm:pt>
  </dgm:ptLst>
  <dgm:cxnLst>
    <dgm:cxn modelId="{E823C41C-C2FB-427E-9B53-5F92DE6E6669}" type="presOf" srcId="{FCBD3E51-BAEC-467F-9BE9-6B01AE29F390}" destId="{47640098-D139-40A7-AB31-CDC11674894D}" srcOrd="0" destOrd="0" presId="urn:microsoft.com/office/officeart/2005/8/layout/process1"/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2CA82D2B-22C3-4373-A0C5-C0C510C82EA7}" type="presOf" srcId="{433FE3EE-C097-4A83-967A-774987E3EEA3}" destId="{0A6E640E-C432-4505-9CC3-1B92A89CB34C}" srcOrd="1" destOrd="0" presId="urn:microsoft.com/office/officeart/2005/8/layout/process1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A83E8638-2F71-4171-B55F-D38763295260}" type="presOf" srcId="{790A3B13-1449-47C4-81A0-1ED9DB061CC7}" destId="{85B2D07D-C2EF-4ABA-972C-A59E3A761188}" srcOrd="1" destOrd="0" presId="urn:microsoft.com/office/officeart/2005/8/layout/process1"/>
    <dgm:cxn modelId="{E6CF0240-0617-4EDE-B42E-71AA42B83CB4}" type="presOf" srcId="{0CF02E54-9FAB-43A6-A3E8-F8257F6401E0}" destId="{194C81E3-DACD-49AE-B528-963916B7C448}" srcOrd="0" destOrd="0" presId="urn:microsoft.com/office/officeart/2005/8/layout/process1"/>
    <dgm:cxn modelId="{CE510948-A5D8-44DC-AF52-654D1C33149F}" type="presOf" srcId="{A7D90C7B-8414-4DFB-841D-E9B439849087}" destId="{1806D17B-1E7B-4324-97EE-D3417A64421B}" srcOrd="0" destOrd="0" presId="urn:microsoft.com/office/officeart/2005/8/layout/process1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7F9A6952-2EAD-4E56-970C-344356939FEC}" type="presOf" srcId="{433FE3EE-C097-4A83-967A-774987E3EEA3}" destId="{6F6A46FD-D55C-461A-B3BB-FE6D08840548}" srcOrd="0" destOrd="0" presId="urn:microsoft.com/office/officeart/2005/8/layout/process1"/>
    <dgm:cxn modelId="{EBAD5085-BF88-4F1F-8A76-BFFEFC1AD93C}" type="presOf" srcId="{BE3C99A2-06E7-4AE8-80C4-60B2AB3F7EFE}" destId="{929046B9-32AE-4474-B2AD-1B7B5047C01A}" srcOrd="0" destOrd="0" presId="urn:microsoft.com/office/officeart/2005/8/layout/process1"/>
    <dgm:cxn modelId="{C9DC84C3-2B2C-4720-AE1E-2BB5A8268693}" type="presOf" srcId="{790A3B13-1449-47C4-81A0-1ED9DB061CC7}" destId="{4DA49266-2345-4E95-BACC-5C1863C2E42D}" srcOrd="0" destOrd="0" presId="urn:microsoft.com/office/officeart/2005/8/layout/process1"/>
    <dgm:cxn modelId="{1D89E253-4C47-4796-A326-A40B6C4CEA14}" type="presParOf" srcId="{929046B9-32AE-4474-B2AD-1B7B5047C01A}" destId="{1806D17B-1E7B-4324-97EE-D3417A64421B}" srcOrd="0" destOrd="0" presId="urn:microsoft.com/office/officeart/2005/8/layout/process1"/>
    <dgm:cxn modelId="{4A970A4D-F913-40EB-9080-57E203B7FA49}" type="presParOf" srcId="{929046B9-32AE-4474-B2AD-1B7B5047C01A}" destId="{4DA49266-2345-4E95-BACC-5C1863C2E42D}" srcOrd="1" destOrd="0" presId="urn:microsoft.com/office/officeart/2005/8/layout/process1"/>
    <dgm:cxn modelId="{B871899E-8ECE-401E-840A-04FF35C89F46}" type="presParOf" srcId="{4DA49266-2345-4E95-BACC-5C1863C2E42D}" destId="{85B2D07D-C2EF-4ABA-972C-A59E3A761188}" srcOrd="0" destOrd="0" presId="urn:microsoft.com/office/officeart/2005/8/layout/process1"/>
    <dgm:cxn modelId="{581FDE1F-F242-4E60-867D-9602B26EB11D}" type="presParOf" srcId="{929046B9-32AE-4474-B2AD-1B7B5047C01A}" destId="{194C81E3-DACD-49AE-B528-963916B7C448}" srcOrd="2" destOrd="0" presId="urn:microsoft.com/office/officeart/2005/8/layout/process1"/>
    <dgm:cxn modelId="{346AFF74-AB11-41AE-8DD3-38E107A98DBF}" type="presParOf" srcId="{929046B9-32AE-4474-B2AD-1B7B5047C01A}" destId="{6F6A46FD-D55C-461A-B3BB-FE6D08840548}" srcOrd="3" destOrd="0" presId="urn:microsoft.com/office/officeart/2005/8/layout/process1"/>
    <dgm:cxn modelId="{C6680F7A-19BD-4EE3-88D0-33C885E36ED3}" type="presParOf" srcId="{6F6A46FD-D55C-461A-B3BB-FE6D08840548}" destId="{0A6E640E-C432-4505-9CC3-1B92A89CB34C}" srcOrd="0" destOrd="0" presId="urn:microsoft.com/office/officeart/2005/8/layout/process1"/>
    <dgm:cxn modelId="{478A5F34-E6B5-4EFF-B0CB-FB24E8963EB2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7D90C7B-8414-4DFB-841D-E9B439849087}">
      <dgm:prSet phldrT="[Text]" custT="1"/>
      <dgm:spPr/>
      <dgm:t>
        <a:bodyPr/>
        <a:lstStyle/>
        <a:p>
          <a:pPr algn="ctr"/>
          <a:r>
            <a:rPr lang="en-US" sz="4900" b="1" dirty="0"/>
            <a:t>WSU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 custT="1"/>
      <dgm:spPr/>
      <dgm:t>
        <a:bodyPr/>
        <a:lstStyle/>
        <a:p>
          <a:r>
            <a:rPr lang="en-US" sz="4900" b="1" dirty="0"/>
            <a:t>Max BSP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/>
      <dgm:spPr/>
      <dgm:t>
        <a:bodyPr/>
        <a:lstStyle/>
        <a:p>
          <a:r>
            <a:rPr lang="en-US" sz="4900" b="1" dirty="0" err="1"/>
            <a:t>LCR</a:t>
          </a:r>
          <a:endParaRPr lang="en-US" sz="4900" b="1" dirty="0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101657" custScaleY="101632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>
        <dgm:presLayoutVars>
          <dgm:bulletEnabled val="1"/>
        </dgm:presLayoutVars>
      </dgm:prSet>
      <dgm:spPr/>
    </dgm:pt>
  </dgm:ptLst>
  <dgm:cxnLst>
    <dgm:cxn modelId="{8D825110-319C-4787-A61C-412677763468}" type="presOf" srcId="{790A3B13-1449-47C4-81A0-1ED9DB061CC7}" destId="{4DA49266-2345-4E95-BACC-5C1863C2E42D}" srcOrd="0" destOrd="0" presId="urn:microsoft.com/office/officeart/2005/8/layout/process1"/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32BECD28-48FC-49FB-901D-93129DA08872}" type="presOf" srcId="{790A3B13-1449-47C4-81A0-1ED9DB061CC7}" destId="{85B2D07D-C2EF-4ABA-972C-A59E3A761188}" srcOrd="1" destOrd="0" presId="urn:microsoft.com/office/officeart/2005/8/layout/process1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197E6062-C881-4023-B0F6-BB289BC619AA}" type="presOf" srcId="{A7D90C7B-8414-4DFB-841D-E9B439849087}" destId="{1806D17B-1E7B-4324-97EE-D3417A64421B}" srcOrd="0" destOrd="0" presId="urn:microsoft.com/office/officeart/2005/8/layout/process1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86E694A3-D39A-4502-91B5-13FB990CA66F}" type="presOf" srcId="{BE3C99A2-06E7-4AE8-80C4-60B2AB3F7EFE}" destId="{929046B9-32AE-4474-B2AD-1B7B5047C01A}" srcOrd="0" destOrd="0" presId="urn:microsoft.com/office/officeart/2005/8/layout/process1"/>
    <dgm:cxn modelId="{914494A4-96B2-46AA-BE69-88A2D66072B4}" type="presOf" srcId="{FCBD3E51-BAEC-467F-9BE9-6B01AE29F390}" destId="{47640098-D139-40A7-AB31-CDC11674894D}" srcOrd="0" destOrd="0" presId="urn:microsoft.com/office/officeart/2005/8/layout/process1"/>
    <dgm:cxn modelId="{EEB7DCAE-C426-448F-85FB-CF497EE4F87F}" type="presOf" srcId="{433FE3EE-C097-4A83-967A-774987E3EEA3}" destId="{0A6E640E-C432-4505-9CC3-1B92A89CB34C}" srcOrd="1" destOrd="0" presId="urn:microsoft.com/office/officeart/2005/8/layout/process1"/>
    <dgm:cxn modelId="{92631FD5-163B-45AF-BE2F-93D65D84E410}" type="presOf" srcId="{433FE3EE-C097-4A83-967A-774987E3EEA3}" destId="{6F6A46FD-D55C-461A-B3BB-FE6D08840548}" srcOrd="0" destOrd="0" presId="urn:microsoft.com/office/officeart/2005/8/layout/process1"/>
    <dgm:cxn modelId="{16BB90D6-F3A6-4FB4-B017-B9A7133652DF}" type="presOf" srcId="{0CF02E54-9FAB-43A6-A3E8-F8257F6401E0}" destId="{194C81E3-DACD-49AE-B528-963916B7C448}" srcOrd="0" destOrd="0" presId="urn:microsoft.com/office/officeart/2005/8/layout/process1"/>
    <dgm:cxn modelId="{7349F495-9289-43D6-BA92-1B15899C9517}" type="presParOf" srcId="{929046B9-32AE-4474-B2AD-1B7B5047C01A}" destId="{1806D17B-1E7B-4324-97EE-D3417A64421B}" srcOrd="0" destOrd="0" presId="urn:microsoft.com/office/officeart/2005/8/layout/process1"/>
    <dgm:cxn modelId="{D9B44A6B-1C46-4940-BCC4-16F2C5AC45A1}" type="presParOf" srcId="{929046B9-32AE-4474-B2AD-1B7B5047C01A}" destId="{4DA49266-2345-4E95-BACC-5C1863C2E42D}" srcOrd="1" destOrd="0" presId="urn:microsoft.com/office/officeart/2005/8/layout/process1"/>
    <dgm:cxn modelId="{B0526B2E-EEC7-4696-ADDB-5EAED8F6B7B0}" type="presParOf" srcId="{4DA49266-2345-4E95-BACC-5C1863C2E42D}" destId="{85B2D07D-C2EF-4ABA-972C-A59E3A761188}" srcOrd="0" destOrd="0" presId="urn:microsoft.com/office/officeart/2005/8/layout/process1"/>
    <dgm:cxn modelId="{6035216C-9CF8-40DB-8538-0134010F174D}" type="presParOf" srcId="{929046B9-32AE-4474-B2AD-1B7B5047C01A}" destId="{194C81E3-DACD-49AE-B528-963916B7C448}" srcOrd="2" destOrd="0" presId="urn:microsoft.com/office/officeart/2005/8/layout/process1"/>
    <dgm:cxn modelId="{FDE6DF9D-2AED-4647-B468-9F804CC5CB38}" type="presParOf" srcId="{929046B9-32AE-4474-B2AD-1B7B5047C01A}" destId="{6F6A46FD-D55C-461A-B3BB-FE6D08840548}" srcOrd="3" destOrd="0" presId="urn:microsoft.com/office/officeart/2005/8/layout/process1"/>
    <dgm:cxn modelId="{EB3A58E3-8A5F-44FE-9C09-16DF124C4BDE}" type="presParOf" srcId="{6F6A46FD-D55C-461A-B3BB-FE6D08840548}" destId="{0A6E640E-C432-4505-9CC3-1B92A89CB34C}" srcOrd="0" destOrd="0" presId="urn:microsoft.com/office/officeart/2005/8/layout/process1"/>
    <dgm:cxn modelId="{F1B0BA89-F33F-40FE-AD05-6B3CB22B0313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3C99A2-06E7-4AE8-80C4-60B2AB3F7EF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7D90C7B-8414-4DFB-841D-E9B439849087}">
      <dgm:prSet phldrT="[Text]"/>
      <dgm:spPr/>
      <dgm:t>
        <a:bodyPr/>
        <a:lstStyle/>
        <a:p>
          <a:pPr algn="ctr"/>
          <a:r>
            <a:rPr lang="en-US" b="1" dirty="0"/>
            <a:t>Max BSP</a:t>
          </a:r>
        </a:p>
      </dgm:t>
    </dgm:pt>
    <dgm:pt modelId="{A4E20CE9-0734-4573-A9A4-D7DA59B6DC3B}" type="parTrans" cxnId="{B792384B-D781-48D8-884F-D0428C49398B}">
      <dgm:prSet/>
      <dgm:spPr/>
      <dgm:t>
        <a:bodyPr/>
        <a:lstStyle/>
        <a:p>
          <a:endParaRPr lang="en-US"/>
        </a:p>
      </dgm:t>
    </dgm:pt>
    <dgm:pt modelId="{790A3B13-1449-47C4-81A0-1ED9DB061CC7}" type="sibTrans" cxnId="{B792384B-D781-48D8-884F-D0428C49398B}">
      <dgm:prSet/>
      <dgm:spPr/>
      <dgm:t>
        <a:bodyPr/>
        <a:lstStyle/>
        <a:p>
          <a:endParaRPr lang="en-US" dirty="0"/>
        </a:p>
      </dgm:t>
    </dgm:pt>
    <dgm:pt modelId="{FCBD3E51-BAEC-467F-9BE9-6B01AE29F390}">
      <dgm:prSet/>
      <dgm:spPr/>
      <dgm:t>
        <a:bodyPr/>
        <a:lstStyle/>
        <a:p>
          <a:r>
            <a:rPr lang="en-US" b="1" dirty="0"/>
            <a:t>LOT Payment</a:t>
          </a:r>
        </a:p>
      </dgm:t>
    </dgm:pt>
    <dgm:pt modelId="{058F7E7C-1C0B-4DB8-B9E4-2E271F130D04}" type="parTrans" cxnId="{7807652F-71E0-46D5-AE5D-E33DF3ECB617}">
      <dgm:prSet/>
      <dgm:spPr/>
      <dgm:t>
        <a:bodyPr/>
        <a:lstStyle/>
        <a:p>
          <a:endParaRPr lang="en-US"/>
        </a:p>
      </dgm:t>
    </dgm:pt>
    <dgm:pt modelId="{F221DDC6-2AEB-42DE-B080-E58342324318}" type="sibTrans" cxnId="{7807652F-71E0-46D5-AE5D-E33DF3ECB617}">
      <dgm:prSet/>
      <dgm:spPr/>
      <dgm:t>
        <a:bodyPr/>
        <a:lstStyle/>
        <a:p>
          <a:endParaRPr lang="en-US"/>
        </a:p>
      </dgm:t>
    </dgm:pt>
    <dgm:pt modelId="{0CF02E54-9FAB-43A6-A3E8-F8257F6401E0}">
      <dgm:prSet custT="1"/>
      <dgm:spPr/>
      <dgm:t>
        <a:bodyPr/>
        <a:lstStyle/>
        <a:p>
          <a:r>
            <a:rPr lang="en-US" sz="4900" b="1" dirty="0"/>
            <a:t>LOT</a:t>
          </a:r>
        </a:p>
      </dgm:t>
    </dgm:pt>
    <dgm:pt modelId="{EF7F55FE-AAA2-49DF-992E-A025DCAF7DA3}" type="parTrans" cxnId="{6B23F224-44E7-4129-B334-CE31209CF996}">
      <dgm:prSet/>
      <dgm:spPr/>
      <dgm:t>
        <a:bodyPr/>
        <a:lstStyle/>
        <a:p>
          <a:endParaRPr lang="en-US"/>
        </a:p>
      </dgm:t>
    </dgm:pt>
    <dgm:pt modelId="{433FE3EE-C097-4A83-967A-774987E3EEA3}" type="sibTrans" cxnId="{6B23F224-44E7-4129-B334-CE31209CF996}">
      <dgm:prSet/>
      <dgm:spPr/>
      <dgm:t>
        <a:bodyPr/>
        <a:lstStyle/>
        <a:p>
          <a:endParaRPr lang="en-US" dirty="0"/>
        </a:p>
      </dgm:t>
    </dgm:pt>
    <dgm:pt modelId="{929046B9-32AE-4474-B2AD-1B7B5047C01A}" type="pres">
      <dgm:prSet presAssocID="{BE3C99A2-06E7-4AE8-80C4-60B2AB3F7EFE}" presName="Name0" presStyleCnt="0">
        <dgm:presLayoutVars>
          <dgm:dir/>
          <dgm:resizeHandles val="exact"/>
        </dgm:presLayoutVars>
      </dgm:prSet>
      <dgm:spPr/>
    </dgm:pt>
    <dgm:pt modelId="{1806D17B-1E7B-4324-97EE-D3417A64421B}" type="pres">
      <dgm:prSet presAssocID="{A7D90C7B-8414-4DFB-841D-E9B439849087}" presName="node" presStyleLbl="node1" presStyleIdx="0" presStyleCnt="3">
        <dgm:presLayoutVars>
          <dgm:bulletEnabled val="1"/>
        </dgm:presLayoutVars>
      </dgm:prSet>
      <dgm:spPr/>
    </dgm:pt>
    <dgm:pt modelId="{4DA49266-2345-4E95-BACC-5C1863C2E42D}" type="pres">
      <dgm:prSet presAssocID="{790A3B13-1449-47C4-81A0-1ED9DB061CC7}" presName="sibTrans" presStyleLbl="sibTrans2D1" presStyleIdx="0" presStyleCnt="2"/>
      <dgm:spPr>
        <a:prstGeom prst="mathMultiply">
          <a:avLst/>
        </a:prstGeom>
      </dgm:spPr>
    </dgm:pt>
    <dgm:pt modelId="{85B2D07D-C2EF-4ABA-972C-A59E3A761188}" type="pres">
      <dgm:prSet presAssocID="{790A3B13-1449-47C4-81A0-1ED9DB061CC7}" presName="connectorText" presStyleLbl="sibTrans2D1" presStyleIdx="0" presStyleCnt="2"/>
      <dgm:spPr/>
    </dgm:pt>
    <dgm:pt modelId="{194C81E3-DACD-49AE-B528-963916B7C448}" type="pres">
      <dgm:prSet presAssocID="{0CF02E54-9FAB-43A6-A3E8-F8257F6401E0}" presName="node" presStyleLbl="node1" presStyleIdx="1" presStyleCnt="3" custScaleX="101657" custScaleY="101632" custLinFactNeighborX="1868" custLinFactNeighborY="-1082">
        <dgm:presLayoutVars>
          <dgm:bulletEnabled val="1"/>
        </dgm:presLayoutVars>
      </dgm:prSet>
      <dgm:spPr/>
    </dgm:pt>
    <dgm:pt modelId="{6F6A46FD-D55C-461A-B3BB-FE6D08840548}" type="pres">
      <dgm:prSet presAssocID="{433FE3EE-C097-4A83-967A-774987E3EEA3}" presName="sibTrans" presStyleLbl="sibTrans2D1" presStyleIdx="1" presStyleCnt="2" custLinFactNeighborX="-7695" custLinFactNeighborY="7221"/>
      <dgm:spPr>
        <a:prstGeom prst="mathEqual">
          <a:avLst/>
        </a:prstGeom>
      </dgm:spPr>
    </dgm:pt>
    <dgm:pt modelId="{0A6E640E-C432-4505-9CC3-1B92A89CB34C}" type="pres">
      <dgm:prSet presAssocID="{433FE3EE-C097-4A83-967A-774987E3EEA3}" presName="connectorText" presStyleLbl="sibTrans2D1" presStyleIdx="1" presStyleCnt="2"/>
      <dgm:spPr/>
    </dgm:pt>
    <dgm:pt modelId="{47640098-D139-40A7-AB31-CDC11674894D}" type="pres">
      <dgm:prSet presAssocID="{FCBD3E51-BAEC-467F-9BE9-6B01AE29F390}" presName="node" presStyleLbl="node1" presStyleIdx="2" presStyleCnt="3">
        <dgm:presLayoutVars>
          <dgm:bulletEnabled val="1"/>
        </dgm:presLayoutVars>
      </dgm:prSet>
      <dgm:spPr/>
    </dgm:pt>
  </dgm:ptLst>
  <dgm:cxnLst>
    <dgm:cxn modelId="{E1E92104-AF80-4FAC-BE5A-F099C7E1336F}" type="presOf" srcId="{790A3B13-1449-47C4-81A0-1ED9DB061CC7}" destId="{4DA49266-2345-4E95-BACC-5C1863C2E42D}" srcOrd="0" destOrd="0" presId="urn:microsoft.com/office/officeart/2005/8/layout/process1"/>
    <dgm:cxn modelId="{5426A60A-3307-4332-B2AA-2C4450010420}" type="presOf" srcId="{A7D90C7B-8414-4DFB-841D-E9B439849087}" destId="{1806D17B-1E7B-4324-97EE-D3417A64421B}" srcOrd="0" destOrd="0" presId="urn:microsoft.com/office/officeart/2005/8/layout/process1"/>
    <dgm:cxn modelId="{7F9FB412-ED8E-4412-B9CE-94BBD7E42283}" type="presOf" srcId="{790A3B13-1449-47C4-81A0-1ED9DB061CC7}" destId="{85B2D07D-C2EF-4ABA-972C-A59E3A761188}" srcOrd="1" destOrd="0" presId="urn:microsoft.com/office/officeart/2005/8/layout/process1"/>
    <dgm:cxn modelId="{6B23F224-44E7-4129-B334-CE31209CF996}" srcId="{BE3C99A2-06E7-4AE8-80C4-60B2AB3F7EFE}" destId="{0CF02E54-9FAB-43A6-A3E8-F8257F6401E0}" srcOrd="1" destOrd="0" parTransId="{EF7F55FE-AAA2-49DF-992E-A025DCAF7DA3}" sibTransId="{433FE3EE-C097-4A83-967A-774987E3EEA3}"/>
    <dgm:cxn modelId="{627C2B27-09AD-47E2-AA6C-B559A1DC1904}" type="presOf" srcId="{433FE3EE-C097-4A83-967A-774987E3EEA3}" destId="{6F6A46FD-D55C-461A-B3BB-FE6D08840548}" srcOrd="0" destOrd="0" presId="urn:microsoft.com/office/officeart/2005/8/layout/process1"/>
    <dgm:cxn modelId="{7807652F-71E0-46D5-AE5D-E33DF3ECB617}" srcId="{BE3C99A2-06E7-4AE8-80C4-60B2AB3F7EFE}" destId="{FCBD3E51-BAEC-467F-9BE9-6B01AE29F390}" srcOrd="2" destOrd="0" parTransId="{058F7E7C-1C0B-4DB8-B9E4-2E271F130D04}" sibTransId="{F221DDC6-2AEB-42DE-B080-E58342324318}"/>
    <dgm:cxn modelId="{6397CC38-063D-430C-8180-51B27C8342B2}" type="presOf" srcId="{FCBD3E51-BAEC-467F-9BE9-6B01AE29F390}" destId="{47640098-D139-40A7-AB31-CDC11674894D}" srcOrd="0" destOrd="0" presId="urn:microsoft.com/office/officeart/2005/8/layout/process1"/>
    <dgm:cxn modelId="{B792384B-D781-48D8-884F-D0428C49398B}" srcId="{BE3C99A2-06E7-4AE8-80C4-60B2AB3F7EFE}" destId="{A7D90C7B-8414-4DFB-841D-E9B439849087}" srcOrd="0" destOrd="0" parTransId="{A4E20CE9-0734-4573-A9A4-D7DA59B6DC3B}" sibTransId="{790A3B13-1449-47C4-81A0-1ED9DB061CC7}"/>
    <dgm:cxn modelId="{C772656D-039B-408B-AA5D-34A885B4FC7D}" type="presOf" srcId="{BE3C99A2-06E7-4AE8-80C4-60B2AB3F7EFE}" destId="{929046B9-32AE-4474-B2AD-1B7B5047C01A}" srcOrd="0" destOrd="0" presId="urn:microsoft.com/office/officeart/2005/8/layout/process1"/>
    <dgm:cxn modelId="{8A9E1995-EDE4-4B33-B3A6-4F0F5E163B33}" type="presOf" srcId="{0CF02E54-9FAB-43A6-A3E8-F8257F6401E0}" destId="{194C81E3-DACD-49AE-B528-963916B7C448}" srcOrd="0" destOrd="0" presId="urn:microsoft.com/office/officeart/2005/8/layout/process1"/>
    <dgm:cxn modelId="{0F8BBED5-0C24-4403-814D-B5C6F21DB957}" type="presOf" srcId="{433FE3EE-C097-4A83-967A-774987E3EEA3}" destId="{0A6E640E-C432-4505-9CC3-1B92A89CB34C}" srcOrd="1" destOrd="0" presId="urn:microsoft.com/office/officeart/2005/8/layout/process1"/>
    <dgm:cxn modelId="{CA7D3F03-0266-4A3C-825E-634D4D3BF722}" type="presParOf" srcId="{929046B9-32AE-4474-B2AD-1B7B5047C01A}" destId="{1806D17B-1E7B-4324-97EE-D3417A64421B}" srcOrd="0" destOrd="0" presId="urn:microsoft.com/office/officeart/2005/8/layout/process1"/>
    <dgm:cxn modelId="{117E213F-7831-4C31-93F7-A012AE19F22F}" type="presParOf" srcId="{929046B9-32AE-4474-B2AD-1B7B5047C01A}" destId="{4DA49266-2345-4E95-BACC-5C1863C2E42D}" srcOrd="1" destOrd="0" presId="urn:microsoft.com/office/officeart/2005/8/layout/process1"/>
    <dgm:cxn modelId="{3C14B7B7-F2B1-43A3-A88F-87FED3CB9A78}" type="presParOf" srcId="{4DA49266-2345-4E95-BACC-5C1863C2E42D}" destId="{85B2D07D-C2EF-4ABA-972C-A59E3A761188}" srcOrd="0" destOrd="0" presId="urn:microsoft.com/office/officeart/2005/8/layout/process1"/>
    <dgm:cxn modelId="{34102C55-33A9-48CB-81C6-350BB1FFB05A}" type="presParOf" srcId="{929046B9-32AE-4474-B2AD-1B7B5047C01A}" destId="{194C81E3-DACD-49AE-B528-963916B7C448}" srcOrd="2" destOrd="0" presId="urn:microsoft.com/office/officeart/2005/8/layout/process1"/>
    <dgm:cxn modelId="{C83B75B7-1DA0-4175-AF08-4675A181A3F6}" type="presParOf" srcId="{929046B9-32AE-4474-B2AD-1B7B5047C01A}" destId="{6F6A46FD-D55C-461A-B3BB-FE6D08840548}" srcOrd="3" destOrd="0" presId="urn:microsoft.com/office/officeart/2005/8/layout/process1"/>
    <dgm:cxn modelId="{369B3D12-534C-43DE-8853-D9D86CC00D92}" type="presParOf" srcId="{6F6A46FD-D55C-461A-B3BB-FE6D08840548}" destId="{0A6E640E-C432-4505-9CC3-1B92A89CB34C}" srcOrd="0" destOrd="0" presId="urn:microsoft.com/office/officeart/2005/8/layout/process1"/>
    <dgm:cxn modelId="{BC7725B1-325A-4BD9-B81C-F9180232D8FC}" type="presParOf" srcId="{929046B9-32AE-4474-B2AD-1B7B5047C01A}" destId="{47640098-D139-40A7-AB31-CDC1167489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AC6F98-908C-4A99-87C1-7AB6383A98C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5158E2-F6CA-4A1A-93FC-820E85EB811D}">
      <dgm:prSet/>
      <dgm:spPr/>
      <dgm:t>
        <a:bodyPr/>
        <a:lstStyle/>
        <a:p>
          <a:r>
            <a:rPr lang="en-US" b="1" dirty="0"/>
            <a:t>LOT % =</a:t>
          </a:r>
        </a:p>
      </dgm:t>
    </dgm:pt>
    <dgm:pt modelId="{4CD6FD97-DD9E-4F4E-A2CF-40397EC89427}" type="parTrans" cxnId="{DAD0AA87-9FDF-42EF-A462-A74755062BD3}">
      <dgm:prSet/>
      <dgm:spPr/>
      <dgm:t>
        <a:bodyPr/>
        <a:lstStyle/>
        <a:p>
          <a:endParaRPr lang="en-US"/>
        </a:p>
      </dgm:t>
    </dgm:pt>
    <dgm:pt modelId="{B95A5681-014A-425F-BACA-A723B7B7C4C5}" type="sibTrans" cxnId="{DAD0AA87-9FDF-42EF-A462-A74755062BD3}">
      <dgm:prSet/>
      <dgm:spPr/>
      <dgm:t>
        <a:bodyPr/>
        <a:lstStyle/>
        <a:p>
          <a:endParaRPr lang="en-US"/>
        </a:p>
      </dgm:t>
    </dgm:pt>
    <dgm:pt modelId="{19BF781F-AC11-4C98-972F-F8DF6EFF5904}">
      <dgm:prSet custT="1"/>
      <dgm:spPr/>
      <dgm:t>
        <a:bodyPr/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Membership % 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+ 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TCE %</a:t>
          </a:r>
        </a:p>
      </dgm:t>
    </dgm:pt>
    <dgm:pt modelId="{B5C87B9C-6D4F-4109-990C-11F963B9DC11}" type="parTrans" cxnId="{B57BFF06-9D1B-4B1C-8987-D4A84365E873}">
      <dgm:prSet/>
      <dgm:spPr/>
      <dgm:t>
        <a:bodyPr/>
        <a:lstStyle/>
        <a:p>
          <a:endParaRPr lang="en-US"/>
        </a:p>
      </dgm:t>
    </dgm:pt>
    <dgm:pt modelId="{DE0D21F7-5F81-48F3-8F05-A5AABB175DDB}" type="sibTrans" cxnId="{B57BFF06-9D1B-4B1C-8987-D4A84365E873}">
      <dgm:prSet/>
      <dgm:spPr/>
      <dgm:t>
        <a:bodyPr/>
        <a:lstStyle/>
        <a:p>
          <a:endParaRPr lang="en-US"/>
        </a:p>
      </dgm:t>
    </dgm:pt>
    <dgm:pt modelId="{B1D97EFF-23BC-4649-ACD2-14C3254BFD1D}">
      <dgm:prSet/>
      <dgm:spPr/>
      <dgm:t>
        <a:bodyPr/>
        <a:lstStyle/>
        <a:p>
          <a:r>
            <a:rPr lang="en-US" b="1" dirty="0"/>
            <a:t>Membership % =</a:t>
          </a:r>
        </a:p>
      </dgm:t>
    </dgm:pt>
    <dgm:pt modelId="{F93575D2-B704-4EDC-AF6F-7DFB1DBA8E4D}" type="parTrans" cxnId="{59B25FA1-0BA4-4D9B-A719-A404CA434E71}">
      <dgm:prSet/>
      <dgm:spPr/>
      <dgm:t>
        <a:bodyPr/>
        <a:lstStyle/>
        <a:p>
          <a:endParaRPr lang="en-US"/>
        </a:p>
      </dgm:t>
    </dgm:pt>
    <dgm:pt modelId="{F6BCACD0-4CB7-468F-BEE7-0C0F88DC423E}" type="sibTrans" cxnId="{59B25FA1-0BA4-4D9B-A719-A404CA434E71}">
      <dgm:prSet/>
      <dgm:spPr/>
      <dgm:t>
        <a:bodyPr/>
        <a:lstStyle/>
        <a:p>
          <a:endParaRPr lang="en-US"/>
        </a:p>
      </dgm:t>
    </dgm:pt>
    <dgm:pt modelId="{6D4DFF2A-B02A-4C44-A404-26E6538E5385}">
      <dgm:prSet/>
      <dgm:spPr/>
      <dgm:t>
        <a:bodyPr/>
        <a:lstStyle/>
        <a:p>
          <a:pPr marL="0" indent="0" algn="ctr">
            <a:spcAft>
              <a:spcPts val="0"/>
            </a:spcAft>
            <a:buNone/>
          </a:pPr>
          <a:r>
            <a:rPr lang="en-US" dirty="0"/>
            <a:t>Total Eligible Federally Connected Children</a:t>
          </a:r>
        </a:p>
        <a:p>
          <a:pPr marL="0" indent="0" algn="ctr">
            <a:spcAft>
              <a:spcPts val="0"/>
            </a:spcAft>
          </a:pPr>
          <a:r>
            <a:rPr lang="en-US" dirty="0"/>
            <a:t>/</a:t>
          </a:r>
        </a:p>
        <a:p>
          <a:pPr marL="0" indent="0" algn="ctr">
            <a:spcAft>
              <a:spcPts val="0"/>
            </a:spcAft>
          </a:pPr>
          <a:r>
            <a:rPr lang="en-US" dirty="0"/>
            <a:t>Total Membership</a:t>
          </a:r>
        </a:p>
      </dgm:t>
    </dgm:pt>
    <dgm:pt modelId="{5AC982FC-BA3B-4D61-B711-65AAB810E6D0}" type="parTrans" cxnId="{CBB70371-FF62-40CC-8CB9-52F6AF2A3162}">
      <dgm:prSet/>
      <dgm:spPr/>
      <dgm:t>
        <a:bodyPr/>
        <a:lstStyle/>
        <a:p>
          <a:endParaRPr lang="en-US"/>
        </a:p>
      </dgm:t>
    </dgm:pt>
    <dgm:pt modelId="{9CB86A6E-3E17-4C63-B00F-EABB50B449D0}" type="sibTrans" cxnId="{CBB70371-FF62-40CC-8CB9-52F6AF2A3162}">
      <dgm:prSet/>
      <dgm:spPr/>
      <dgm:t>
        <a:bodyPr/>
        <a:lstStyle/>
        <a:p>
          <a:endParaRPr lang="en-US"/>
        </a:p>
      </dgm:t>
    </dgm:pt>
    <dgm:pt modelId="{B287F7D5-EB68-4322-AB6D-CA64BCC10F47}">
      <dgm:prSet/>
      <dgm:spPr/>
      <dgm:t>
        <a:bodyPr/>
        <a:lstStyle/>
        <a:p>
          <a:r>
            <a:rPr lang="en-US" b="1" dirty="0"/>
            <a:t>TCE % =</a:t>
          </a:r>
        </a:p>
      </dgm:t>
    </dgm:pt>
    <dgm:pt modelId="{727B59BF-B318-42A6-97A9-A4643BBC9544}" type="parTrans" cxnId="{915E0BA6-1F88-4B63-8EC0-53F47680F6EB}">
      <dgm:prSet/>
      <dgm:spPr/>
      <dgm:t>
        <a:bodyPr/>
        <a:lstStyle/>
        <a:p>
          <a:endParaRPr lang="en-US"/>
        </a:p>
      </dgm:t>
    </dgm:pt>
    <dgm:pt modelId="{F85E96B6-5DCC-4D21-9723-7DB056DE13E3}" type="sibTrans" cxnId="{915E0BA6-1F88-4B63-8EC0-53F47680F6EB}">
      <dgm:prSet/>
      <dgm:spPr/>
      <dgm:t>
        <a:bodyPr/>
        <a:lstStyle/>
        <a:p>
          <a:endParaRPr lang="en-US"/>
        </a:p>
      </dgm:t>
    </dgm:pt>
    <dgm:pt modelId="{D0CEAB32-09BA-4E12-A1A6-8AC5220EC82D}">
      <dgm:prSet custT="1"/>
      <dgm:spPr/>
      <dgm:t>
        <a:bodyPr/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Total Max BSP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/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Total Current Expenditures</a:t>
          </a:r>
        </a:p>
      </dgm:t>
    </dgm:pt>
    <dgm:pt modelId="{10CBCBAD-9374-4D27-BA54-C2D62423B2BE}" type="parTrans" cxnId="{01EB3110-77F6-4110-A2BC-C90ED9CFE0D2}">
      <dgm:prSet/>
      <dgm:spPr/>
      <dgm:t>
        <a:bodyPr/>
        <a:lstStyle/>
        <a:p>
          <a:endParaRPr lang="en-US"/>
        </a:p>
      </dgm:t>
    </dgm:pt>
    <dgm:pt modelId="{638A79C1-8574-4E48-9F54-AD2DD17612B9}" type="sibTrans" cxnId="{01EB3110-77F6-4110-A2BC-C90ED9CFE0D2}">
      <dgm:prSet/>
      <dgm:spPr/>
      <dgm:t>
        <a:bodyPr/>
        <a:lstStyle/>
        <a:p>
          <a:endParaRPr lang="en-US"/>
        </a:p>
      </dgm:t>
    </dgm:pt>
    <dgm:pt modelId="{719C07E4-58FF-4086-A0D1-9E00212E02D5}">
      <dgm:prSet/>
      <dgm:spPr/>
      <dgm:t>
        <a:bodyPr/>
        <a:lstStyle/>
        <a:p>
          <a:pPr marL="0" indent="0" algn="ctr">
            <a:spcAft>
              <a:spcPts val="0"/>
            </a:spcAft>
            <a:buNone/>
          </a:pPr>
          <a:r>
            <a:rPr lang="en-US" dirty="0"/>
            <a:t>X</a:t>
          </a:r>
        </a:p>
      </dgm:t>
    </dgm:pt>
    <dgm:pt modelId="{C8102FA4-4A2E-4037-9FD5-E64501120B22}" type="parTrans" cxnId="{16673ED4-951D-48EA-986D-429AEAA7C315}">
      <dgm:prSet/>
      <dgm:spPr/>
      <dgm:t>
        <a:bodyPr/>
        <a:lstStyle/>
        <a:p>
          <a:endParaRPr lang="en-US"/>
        </a:p>
      </dgm:t>
    </dgm:pt>
    <dgm:pt modelId="{7157F6E1-237E-4FC1-94E8-3AD59AFD57FC}" type="sibTrans" cxnId="{16673ED4-951D-48EA-986D-429AEAA7C315}">
      <dgm:prSet/>
      <dgm:spPr/>
      <dgm:t>
        <a:bodyPr/>
        <a:lstStyle/>
        <a:p>
          <a:endParaRPr lang="en-US"/>
        </a:p>
      </dgm:t>
    </dgm:pt>
    <dgm:pt modelId="{BA295E39-D452-4C5C-8DF3-0E37332CED79}">
      <dgm:prSet/>
      <dgm:spPr/>
      <dgm:t>
        <a:bodyPr/>
        <a:lstStyle/>
        <a:p>
          <a:pPr marL="0" indent="0" algn="ctr">
            <a:spcAft>
              <a:spcPts val="0"/>
            </a:spcAft>
            <a:buNone/>
          </a:pPr>
          <a:r>
            <a:rPr lang="en-US" dirty="0"/>
            <a:t>100</a:t>
          </a:r>
        </a:p>
      </dgm:t>
    </dgm:pt>
    <dgm:pt modelId="{E1379F53-516B-44CB-B388-445FFDBC590B}" type="parTrans" cxnId="{174CE901-F80F-4A12-A0F5-552E6557CB60}">
      <dgm:prSet/>
      <dgm:spPr/>
      <dgm:t>
        <a:bodyPr/>
        <a:lstStyle/>
        <a:p>
          <a:endParaRPr lang="en-US"/>
        </a:p>
      </dgm:t>
    </dgm:pt>
    <dgm:pt modelId="{E4BD8186-C075-4902-A0A5-2C2E697134AD}" type="sibTrans" cxnId="{174CE901-F80F-4A12-A0F5-552E6557CB60}">
      <dgm:prSet/>
      <dgm:spPr/>
      <dgm:t>
        <a:bodyPr/>
        <a:lstStyle/>
        <a:p>
          <a:endParaRPr lang="en-US"/>
        </a:p>
      </dgm:t>
    </dgm:pt>
    <dgm:pt modelId="{C36CD7B1-2A82-442E-8582-CF690F4BE44C}">
      <dgm:prSet custT="1"/>
      <dgm:spPr/>
      <dgm:t>
        <a:bodyPr/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X</a:t>
          </a:r>
        </a:p>
      </dgm:t>
    </dgm:pt>
    <dgm:pt modelId="{0B48AB26-ADA6-4637-BBDA-B085149FCF07}" type="parTrans" cxnId="{73016F24-11CF-4341-8342-72070A8356D2}">
      <dgm:prSet/>
      <dgm:spPr/>
      <dgm:t>
        <a:bodyPr/>
        <a:lstStyle/>
        <a:p>
          <a:endParaRPr lang="en-US"/>
        </a:p>
      </dgm:t>
    </dgm:pt>
    <dgm:pt modelId="{FE716033-EFC4-4268-A4D8-A3B659F7DC7F}" type="sibTrans" cxnId="{73016F24-11CF-4341-8342-72070A8356D2}">
      <dgm:prSet/>
      <dgm:spPr/>
      <dgm:t>
        <a:bodyPr/>
        <a:lstStyle/>
        <a:p>
          <a:endParaRPr lang="en-US"/>
        </a:p>
      </dgm:t>
    </dgm:pt>
    <dgm:pt modelId="{8DA621F2-1A49-4321-A210-FDD064E62E32}">
      <dgm:prSet custT="1"/>
      <dgm:spPr/>
      <dgm:t>
        <a:bodyPr/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100</a:t>
          </a:r>
        </a:p>
      </dgm:t>
    </dgm:pt>
    <dgm:pt modelId="{A95B0D0A-64EE-4B42-AF61-A7A1B9EFB3AA}" type="parTrans" cxnId="{80342958-DCBA-4946-89E4-F78AE2308B19}">
      <dgm:prSet/>
      <dgm:spPr/>
      <dgm:t>
        <a:bodyPr/>
        <a:lstStyle/>
        <a:p>
          <a:endParaRPr lang="en-US"/>
        </a:p>
      </dgm:t>
    </dgm:pt>
    <dgm:pt modelId="{C1574E80-48AF-4F07-8BB0-0E45B88C7327}" type="sibTrans" cxnId="{80342958-DCBA-4946-89E4-F78AE2308B19}">
      <dgm:prSet/>
      <dgm:spPr/>
      <dgm:t>
        <a:bodyPr/>
        <a:lstStyle/>
        <a:p>
          <a:endParaRPr lang="en-US"/>
        </a:p>
      </dgm:t>
    </dgm:pt>
    <dgm:pt modelId="{AD43718F-EAF0-49C6-87FF-2CD439240D5B}" type="pres">
      <dgm:prSet presAssocID="{15AC6F98-908C-4A99-87C1-7AB6383A98C4}" presName="Name0" presStyleCnt="0">
        <dgm:presLayoutVars>
          <dgm:dir/>
          <dgm:animLvl val="lvl"/>
          <dgm:resizeHandles val="exact"/>
        </dgm:presLayoutVars>
      </dgm:prSet>
      <dgm:spPr/>
    </dgm:pt>
    <dgm:pt modelId="{AE87E8B8-0BC6-48FD-8D2B-8AE57118CD02}" type="pres">
      <dgm:prSet presAssocID="{565158E2-F6CA-4A1A-93FC-820E85EB811D}" presName="composite" presStyleCnt="0"/>
      <dgm:spPr/>
    </dgm:pt>
    <dgm:pt modelId="{78B30714-4B0C-4A8B-A2FB-C976CED7A418}" type="pres">
      <dgm:prSet presAssocID="{565158E2-F6CA-4A1A-93FC-820E85EB81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DD12862-3791-45FC-8C5B-8E183C4B6309}" type="pres">
      <dgm:prSet presAssocID="{565158E2-F6CA-4A1A-93FC-820E85EB811D}" presName="desTx" presStyleLbl="alignAccFollowNode1" presStyleIdx="0" presStyleCnt="3">
        <dgm:presLayoutVars>
          <dgm:bulletEnabled val="1"/>
        </dgm:presLayoutVars>
      </dgm:prSet>
      <dgm:spPr/>
    </dgm:pt>
    <dgm:pt modelId="{2394CFCC-98B0-42D1-BC31-9FA91AAB9782}" type="pres">
      <dgm:prSet presAssocID="{B95A5681-014A-425F-BACA-A723B7B7C4C5}" presName="space" presStyleCnt="0"/>
      <dgm:spPr/>
    </dgm:pt>
    <dgm:pt modelId="{24637F31-9DE3-4BBC-802F-F774D7206782}" type="pres">
      <dgm:prSet presAssocID="{B1D97EFF-23BC-4649-ACD2-14C3254BFD1D}" presName="composite" presStyleCnt="0"/>
      <dgm:spPr/>
    </dgm:pt>
    <dgm:pt modelId="{6A529DC6-E04B-45D0-BAF7-B7389C225995}" type="pres">
      <dgm:prSet presAssocID="{B1D97EFF-23BC-4649-ACD2-14C3254BFD1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3492191-DAA0-41F2-BBB8-4C498F72B176}" type="pres">
      <dgm:prSet presAssocID="{B1D97EFF-23BC-4649-ACD2-14C3254BFD1D}" presName="desTx" presStyleLbl="alignAccFollowNode1" presStyleIdx="1" presStyleCnt="3">
        <dgm:presLayoutVars>
          <dgm:bulletEnabled val="1"/>
        </dgm:presLayoutVars>
      </dgm:prSet>
      <dgm:spPr/>
    </dgm:pt>
    <dgm:pt modelId="{3E138429-257D-4884-8ED2-A934B0C3B7F2}" type="pres">
      <dgm:prSet presAssocID="{F6BCACD0-4CB7-468F-BEE7-0C0F88DC423E}" presName="space" presStyleCnt="0"/>
      <dgm:spPr/>
    </dgm:pt>
    <dgm:pt modelId="{97AB11BF-C9BD-42E7-A330-2E4C4C09CEFB}" type="pres">
      <dgm:prSet presAssocID="{B287F7D5-EB68-4322-AB6D-CA64BCC10F47}" presName="composite" presStyleCnt="0"/>
      <dgm:spPr/>
    </dgm:pt>
    <dgm:pt modelId="{38F3F10A-445C-4603-8FA9-652A4B8B4A02}" type="pres">
      <dgm:prSet presAssocID="{B287F7D5-EB68-4322-AB6D-CA64BCC10F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5EFC2BB-C8AE-4CB6-A9FA-2E8398727201}" type="pres">
      <dgm:prSet presAssocID="{B287F7D5-EB68-4322-AB6D-CA64BCC10F4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74CE901-F80F-4A12-A0F5-552E6557CB60}" srcId="{B1D97EFF-23BC-4649-ACD2-14C3254BFD1D}" destId="{BA295E39-D452-4C5C-8DF3-0E37332CED79}" srcOrd="2" destOrd="0" parTransId="{E1379F53-516B-44CB-B388-445FFDBC590B}" sibTransId="{E4BD8186-C075-4902-A0A5-2C2E697134AD}"/>
    <dgm:cxn modelId="{B57BFF06-9D1B-4B1C-8987-D4A84365E873}" srcId="{565158E2-F6CA-4A1A-93FC-820E85EB811D}" destId="{19BF781F-AC11-4C98-972F-F8DF6EFF5904}" srcOrd="0" destOrd="0" parTransId="{B5C87B9C-6D4F-4109-990C-11F963B9DC11}" sibTransId="{DE0D21F7-5F81-48F3-8F05-A5AABB175DDB}"/>
    <dgm:cxn modelId="{01EB3110-77F6-4110-A2BC-C90ED9CFE0D2}" srcId="{B287F7D5-EB68-4322-AB6D-CA64BCC10F47}" destId="{D0CEAB32-09BA-4E12-A1A6-8AC5220EC82D}" srcOrd="0" destOrd="0" parTransId="{10CBCBAD-9374-4D27-BA54-C2D62423B2BE}" sibTransId="{638A79C1-8574-4E48-9F54-AD2DD17612B9}"/>
    <dgm:cxn modelId="{EC6FBF12-C823-4CEC-BF67-92C2BCB48590}" type="presOf" srcId="{19BF781F-AC11-4C98-972F-F8DF6EFF5904}" destId="{CDD12862-3791-45FC-8C5B-8E183C4B6309}" srcOrd="0" destOrd="0" presId="urn:microsoft.com/office/officeart/2005/8/layout/hList1"/>
    <dgm:cxn modelId="{AC18D214-379C-481A-A480-C1805FE32052}" type="presOf" srcId="{D0CEAB32-09BA-4E12-A1A6-8AC5220EC82D}" destId="{15EFC2BB-C8AE-4CB6-A9FA-2E8398727201}" srcOrd="0" destOrd="0" presId="urn:microsoft.com/office/officeart/2005/8/layout/hList1"/>
    <dgm:cxn modelId="{73016F24-11CF-4341-8342-72070A8356D2}" srcId="{B287F7D5-EB68-4322-AB6D-CA64BCC10F47}" destId="{C36CD7B1-2A82-442E-8582-CF690F4BE44C}" srcOrd="1" destOrd="0" parTransId="{0B48AB26-ADA6-4637-BBDA-B085149FCF07}" sibTransId="{FE716033-EFC4-4268-A4D8-A3B659F7DC7F}"/>
    <dgm:cxn modelId="{39FEE23A-1DC3-4FF0-9442-5A99B207E0FE}" type="presOf" srcId="{B1D97EFF-23BC-4649-ACD2-14C3254BFD1D}" destId="{6A529DC6-E04B-45D0-BAF7-B7389C225995}" srcOrd="0" destOrd="0" presId="urn:microsoft.com/office/officeart/2005/8/layout/hList1"/>
    <dgm:cxn modelId="{5EF0EA61-A4EC-4ECC-8D19-B83A24897AD6}" type="presOf" srcId="{15AC6F98-908C-4A99-87C1-7AB6383A98C4}" destId="{AD43718F-EAF0-49C6-87FF-2CD439240D5B}" srcOrd="0" destOrd="0" presId="urn:microsoft.com/office/officeart/2005/8/layout/hList1"/>
    <dgm:cxn modelId="{5D32D963-377B-4306-8F82-DE2047D73076}" type="presOf" srcId="{BA295E39-D452-4C5C-8DF3-0E37332CED79}" destId="{93492191-DAA0-41F2-BBB8-4C498F72B176}" srcOrd="0" destOrd="2" presId="urn:microsoft.com/office/officeart/2005/8/layout/hList1"/>
    <dgm:cxn modelId="{CBB70371-FF62-40CC-8CB9-52F6AF2A3162}" srcId="{B1D97EFF-23BC-4649-ACD2-14C3254BFD1D}" destId="{6D4DFF2A-B02A-4C44-A404-26E6538E5385}" srcOrd="0" destOrd="0" parTransId="{5AC982FC-BA3B-4D61-B711-65AAB810E6D0}" sibTransId="{9CB86A6E-3E17-4C63-B00F-EABB50B449D0}"/>
    <dgm:cxn modelId="{39249A72-EB0B-4EEF-BC86-C001B68B15E5}" type="presOf" srcId="{C36CD7B1-2A82-442E-8582-CF690F4BE44C}" destId="{15EFC2BB-C8AE-4CB6-A9FA-2E8398727201}" srcOrd="0" destOrd="1" presId="urn:microsoft.com/office/officeart/2005/8/layout/hList1"/>
    <dgm:cxn modelId="{80342958-DCBA-4946-89E4-F78AE2308B19}" srcId="{B287F7D5-EB68-4322-AB6D-CA64BCC10F47}" destId="{8DA621F2-1A49-4321-A210-FDD064E62E32}" srcOrd="2" destOrd="0" parTransId="{A95B0D0A-64EE-4B42-AF61-A7A1B9EFB3AA}" sibTransId="{C1574E80-48AF-4F07-8BB0-0E45B88C7327}"/>
    <dgm:cxn modelId="{DAD0AA87-9FDF-42EF-A462-A74755062BD3}" srcId="{15AC6F98-908C-4A99-87C1-7AB6383A98C4}" destId="{565158E2-F6CA-4A1A-93FC-820E85EB811D}" srcOrd="0" destOrd="0" parTransId="{4CD6FD97-DD9E-4F4E-A2CF-40397EC89427}" sibTransId="{B95A5681-014A-425F-BACA-A723B7B7C4C5}"/>
    <dgm:cxn modelId="{59B25FA1-0BA4-4D9B-A719-A404CA434E71}" srcId="{15AC6F98-908C-4A99-87C1-7AB6383A98C4}" destId="{B1D97EFF-23BC-4649-ACD2-14C3254BFD1D}" srcOrd="1" destOrd="0" parTransId="{F93575D2-B704-4EDC-AF6F-7DFB1DBA8E4D}" sibTransId="{F6BCACD0-4CB7-468F-BEE7-0C0F88DC423E}"/>
    <dgm:cxn modelId="{915E0BA6-1F88-4B63-8EC0-53F47680F6EB}" srcId="{15AC6F98-908C-4A99-87C1-7AB6383A98C4}" destId="{B287F7D5-EB68-4322-AB6D-CA64BCC10F47}" srcOrd="2" destOrd="0" parTransId="{727B59BF-B318-42A6-97A9-A4643BBC9544}" sibTransId="{F85E96B6-5DCC-4D21-9723-7DB056DE13E3}"/>
    <dgm:cxn modelId="{ACFC84B4-243D-48F2-BD10-6A7C8989A930}" type="presOf" srcId="{719C07E4-58FF-4086-A0D1-9E00212E02D5}" destId="{93492191-DAA0-41F2-BBB8-4C498F72B176}" srcOrd="0" destOrd="1" presId="urn:microsoft.com/office/officeart/2005/8/layout/hList1"/>
    <dgm:cxn modelId="{F9A088BA-D449-4397-A811-4FBC2F203920}" type="presOf" srcId="{565158E2-F6CA-4A1A-93FC-820E85EB811D}" destId="{78B30714-4B0C-4A8B-A2FB-C976CED7A418}" srcOrd="0" destOrd="0" presId="urn:microsoft.com/office/officeart/2005/8/layout/hList1"/>
    <dgm:cxn modelId="{3003F7C8-DD0D-42A4-B872-2771913E50FF}" type="presOf" srcId="{6D4DFF2A-B02A-4C44-A404-26E6538E5385}" destId="{93492191-DAA0-41F2-BBB8-4C498F72B176}" srcOrd="0" destOrd="0" presId="urn:microsoft.com/office/officeart/2005/8/layout/hList1"/>
    <dgm:cxn modelId="{16673ED4-951D-48EA-986D-429AEAA7C315}" srcId="{B1D97EFF-23BC-4649-ACD2-14C3254BFD1D}" destId="{719C07E4-58FF-4086-A0D1-9E00212E02D5}" srcOrd="1" destOrd="0" parTransId="{C8102FA4-4A2E-4037-9FD5-E64501120B22}" sibTransId="{7157F6E1-237E-4FC1-94E8-3AD59AFD57FC}"/>
    <dgm:cxn modelId="{EFF475FF-F4FA-4EFC-8A4C-482C1D7D301D}" type="presOf" srcId="{B287F7D5-EB68-4322-AB6D-CA64BCC10F47}" destId="{38F3F10A-445C-4603-8FA9-652A4B8B4A02}" srcOrd="0" destOrd="0" presId="urn:microsoft.com/office/officeart/2005/8/layout/hList1"/>
    <dgm:cxn modelId="{D6CBAAFF-1101-4A08-A129-D55F6D9F5FA5}" type="presOf" srcId="{8DA621F2-1A49-4321-A210-FDD064E62E32}" destId="{15EFC2BB-C8AE-4CB6-A9FA-2E8398727201}" srcOrd="0" destOrd="2" presId="urn:microsoft.com/office/officeart/2005/8/layout/hList1"/>
    <dgm:cxn modelId="{24195379-C6A0-491C-A47D-DED99954C3D4}" type="presParOf" srcId="{AD43718F-EAF0-49C6-87FF-2CD439240D5B}" destId="{AE87E8B8-0BC6-48FD-8D2B-8AE57118CD02}" srcOrd="0" destOrd="0" presId="urn:microsoft.com/office/officeart/2005/8/layout/hList1"/>
    <dgm:cxn modelId="{9FE1E67D-008A-4812-BD06-72D93B6C7CA7}" type="presParOf" srcId="{AE87E8B8-0BC6-48FD-8D2B-8AE57118CD02}" destId="{78B30714-4B0C-4A8B-A2FB-C976CED7A418}" srcOrd="0" destOrd="0" presId="urn:microsoft.com/office/officeart/2005/8/layout/hList1"/>
    <dgm:cxn modelId="{3E99F559-A1F1-4793-9AD6-6EA7AF5AFF5A}" type="presParOf" srcId="{AE87E8B8-0BC6-48FD-8D2B-8AE57118CD02}" destId="{CDD12862-3791-45FC-8C5B-8E183C4B6309}" srcOrd="1" destOrd="0" presId="urn:microsoft.com/office/officeart/2005/8/layout/hList1"/>
    <dgm:cxn modelId="{940FF693-B0B6-4858-987E-B8A40FBDF526}" type="presParOf" srcId="{AD43718F-EAF0-49C6-87FF-2CD439240D5B}" destId="{2394CFCC-98B0-42D1-BC31-9FA91AAB9782}" srcOrd="1" destOrd="0" presId="urn:microsoft.com/office/officeart/2005/8/layout/hList1"/>
    <dgm:cxn modelId="{10AE9FB5-CE83-42D7-A5D8-D5DB5555F072}" type="presParOf" srcId="{AD43718F-EAF0-49C6-87FF-2CD439240D5B}" destId="{24637F31-9DE3-4BBC-802F-F774D7206782}" srcOrd="2" destOrd="0" presId="urn:microsoft.com/office/officeart/2005/8/layout/hList1"/>
    <dgm:cxn modelId="{B1E63A18-4905-4485-856F-E7A22B5CA48B}" type="presParOf" srcId="{24637F31-9DE3-4BBC-802F-F774D7206782}" destId="{6A529DC6-E04B-45D0-BAF7-B7389C225995}" srcOrd="0" destOrd="0" presId="urn:microsoft.com/office/officeart/2005/8/layout/hList1"/>
    <dgm:cxn modelId="{B7844464-D4BE-477A-A6B7-5592EE2893D8}" type="presParOf" srcId="{24637F31-9DE3-4BBC-802F-F774D7206782}" destId="{93492191-DAA0-41F2-BBB8-4C498F72B176}" srcOrd="1" destOrd="0" presId="urn:microsoft.com/office/officeart/2005/8/layout/hList1"/>
    <dgm:cxn modelId="{7C4B26CC-01E2-44C3-B753-604EF28B5B21}" type="presParOf" srcId="{AD43718F-EAF0-49C6-87FF-2CD439240D5B}" destId="{3E138429-257D-4884-8ED2-A934B0C3B7F2}" srcOrd="3" destOrd="0" presId="urn:microsoft.com/office/officeart/2005/8/layout/hList1"/>
    <dgm:cxn modelId="{98C62474-5D49-4252-8B83-D1102364CAF4}" type="presParOf" srcId="{AD43718F-EAF0-49C6-87FF-2CD439240D5B}" destId="{97AB11BF-C9BD-42E7-A330-2E4C4C09CEFB}" srcOrd="4" destOrd="0" presId="urn:microsoft.com/office/officeart/2005/8/layout/hList1"/>
    <dgm:cxn modelId="{92170837-8E72-4CD4-8733-2B6E211F5700}" type="presParOf" srcId="{97AB11BF-C9BD-42E7-A330-2E4C4C09CEFB}" destId="{38F3F10A-445C-4603-8FA9-652A4B8B4A02}" srcOrd="0" destOrd="0" presId="urn:microsoft.com/office/officeart/2005/8/layout/hList1"/>
    <dgm:cxn modelId="{5DC96B69-C5C8-48DD-9CA9-9C43449B4925}" type="presParOf" srcId="{97AB11BF-C9BD-42E7-A330-2E4C4C09CEFB}" destId="{15EFC2BB-C8AE-4CB6-A9FA-2E83987272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60D7-D6D1-46C4-B065-BF10964C9CEF}">
      <dsp:nvSpPr>
        <dsp:cNvPr id="0" name=""/>
        <dsp:cNvSpPr/>
      </dsp:nvSpPr>
      <dsp:spPr>
        <a:xfrm>
          <a:off x="0" y="375360"/>
          <a:ext cx="104058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4C757-A15B-4B57-B312-9775231A9A6B}">
      <dsp:nvSpPr>
        <dsp:cNvPr id="0" name=""/>
        <dsp:cNvSpPr/>
      </dsp:nvSpPr>
      <dsp:spPr>
        <a:xfrm>
          <a:off x="520293" y="21120"/>
          <a:ext cx="728411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5322" tIns="0" rIns="275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IAGS Payment History Page</a:t>
          </a:r>
        </a:p>
      </dsp:txBody>
      <dsp:txXfrm>
        <a:off x="554878" y="55705"/>
        <a:ext cx="7214940" cy="639310"/>
      </dsp:txXfrm>
    </dsp:sp>
    <dsp:sp modelId="{9567B810-4EB8-4B14-A29C-AEE2F1A9C65A}">
      <dsp:nvSpPr>
        <dsp:cNvPr id="0" name=""/>
        <dsp:cNvSpPr/>
      </dsp:nvSpPr>
      <dsp:spPr>
        <a:xfrm>
          <a:off x="0" y="1464000"/>
          <a:ext cx="104058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05921-787A-40FD-B87D-725F8875D4D9}">
      <dsp:nvSpPr>
        <dsp:cNvPr id="0" name=""/>
        <dsp:cNvSpPr/>
      </dsp:nvSpPr>
      <dsp:spPr>
        <a:xfrm>
          <a:off x="520293" y="1109760"/>
          <a:ext cx="728411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5322" tIns="0" rIns="275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7003(b) Basic Support Calculation</a:t>
          </a:r>
        </a:p>
      </dsp:txBody>
      <dsp:txXfrm>
        <a:off x="554878" y="1144345"/>
        <a:ext cx="7214940" cy="639310"/>
      </dsp:txXfrm>
    </dsp:sp>
    <dsp:sp modelId="{0F8822F5-E455-41AF-89A3-D895666440FE}">
      <dsp:nvSpPr>
        <dsp:cNvPr id="0" name=""/>
        <dsp:cNvSpPr/>
      </dsp:nvSpPr>
      <dsp:spPr>
        <a:xfrm>
          <a:off x="0" y="2552640"/>
          <a:ext cx="104058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7EA0F-FB77-46D6-A622-2A6FB4F064F0}">
      <dsp:nvSpPr>
        <dsp:cNvPr id="0" name=""/>
        <dsp:cNvSpPr/>
      </dsp:nvSpPr>
      <dsp:spPr>
        <a:xfrm>
          <a:off x="520293" y="2198400"/>
          <a:ext cx="728411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5322" tIns="0" rIns="275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7003(d) Children with Disabilities Calculation</a:t>
          </a:r>
        </a:p>
      </dsp:txBody>
      <dsp:txXfrm>
        <a:off x="554878" y="2232985"/>
        <a:ext cx="7214940" cy="639310"/>
      </dsp:txXfrm>
    </dsp:sp>
    <dsp:sp modelId="{5364B8AB-0967-4460-90EE-649C5D5EB17F}">
      <dsp:nvSpPr>
        <dsp:cNvPr id="0" name=""/>
        <dsp:cNvSpPr/>
      </dsp:nvSpPr>
      <dsp:spPr>
        <a:xfrm>
          <a:off x="0" y="3641279"/>
          <a:ext cx="104058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76116-B81E-44B7-B3D2-65679A019F96}">
      <dsp:nvSpPr>
        <dsp:cNvPr id="0" name=""/>
        <dsp:cNvSpPr/>
      </dsp:nvSpPr>
      <dsp:spPr>
        <a:xfrm>
          <a:off x="520293" y="3287040"/>
          <a:ext cx="728411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5322" tIns="0" rIns="275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Other Payments and Adjustments</a:t>
          </a:r>
        </a:p>
      </dsp:txBody>
      <dsp:txXfrm>
        <a:off x="554878" y="3321625"/>
        <a:ext cx="721494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84C9-0D21-44ED-AB17-8B436C7A8F29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94361-F17B-4B44-9BBD-BDE18892AE72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Have fewer than 1,000 students in Average Daily Attendance</a:t>
          </a:r>
        </a:p>
      </dsp:txBody>
      <dsp:txXfrm>
        <a:off x="752110" y="541866"/>
        <a:ext cx="7301111" cy="1083733"/>
      </dsp:txXfrm>
    </dsp:sp>
    <dsp:sp modelId="{3C58626A-6578-468A-BFC3-DCDAF22A760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5610C-50FF-4558-9497-7DE58BE62EDE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LEA’s per pupil expenditures are less than State or National per pupil expenditures</a:t>
          </a:r>
        </a:p>
      </dsp:txBody>
      <dsp:txXfrm>
        <a:off x="1146048" y="2167466"/>
        <a:ext cx="6907174" cy="1083733"/>
      </dsp:txXfrm>
    </dsp:sp>
    <dsp:sp modelId="{71E1CD62-A602-4D61-BFDA-BFF14BD8E42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24A51-85AF-41A4-B9C0-24FBBCC78616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 a LOT of 0.4, or 40%</a:t>
          </a:r>
        </a:p>
      </dsp:txBody>
      <dsp:txXfrm>
        <a:off x="752110" y="3793066"/>
        <a:ext cx="7301111" cy="1083733"/>
      </dsp:txXfrm>
    </dsp:sp>
    <dsp:sp modelId="{9071C120-BD6D-497A-8861-7EA2C0DAB6E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0" y="1057501"/>
          <a:ext cx="2871787" cy="1723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LOT Payment</a:t>
          </a:r>
        </a:p>
      </dsp:txBody>
      <dsp:txXfrm>
        <a:off x="50467" y="1107968"/>
        <a:ext cx="2770853" cy="1622138"/>
      </dsp:txXfrm>
    </dsp:sp>
    <dsp:sp modelId="{4DA49266-2345-4E95-BACC-5C1863C2E42D}">
      <dsp:nvSpPr>
        <dsp:cNvPr id="0" name=""/>
        <dsp:cNvSpPr/>
      </dsp:nvSpPr>
      <dsp:spPr>
        <a:xfrm rot="12134">
          <a:off x="3143797" y="1569981"/>
          <a:ext cx="576668" cy="712203"/>
        </a:xfrm>
        <a:prstGeom prst="mathMultiply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143798" y="1712117"/>
        <a:ext cx="403668" cy="427321"/>
      </dsp:txXfrm>
    </dsp:sp>
    <dsp:sp modelId="{194C81E3-DACD-49AE-B528-963916B7C448}">
      <dsp:nvSpPr>
        <dsp:cNvPr id="0" name=""/>
        <dsp:cNvSpPr/>
      </dsp:nvSpPr>
      <dsp:spPr>
        <a:xfrm>
          <a:off x="3959835" y="1057501"/>
          <a:ext cx="2919373" cy="17511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Payment Proration</a:t>
          </a:r>
        </a:p>
      </dsp:txBody>
      <dsp:txXfrm>
        <a:off x="4011126" y="1108792"/>
        <a:ext cx="2816791" cy="1648611"/>
      </dsp:txXfrm>
    </dsp:sp>
    <dsp:sp modelId="{6F6A46FD-D55C-461A-B3BB-FE6D08840548}">
      <dsp:nvSpPr>
        <dsp:cNvPr id="0" name=""/>
        <dsp:cNvSpPr/>
      </dsp:nvSpPr>
      <dsp:spPr>
        <a:xfrm rot="21588075">
          <a:off x="7121413" y="1621292"/>
          <a:ext cx="613577" cy="712203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121414" y="1764052"/>
        <a:ext cx="429504" cy="427321"/>
      </dsp:txXfrm>
    </dsp:sp>
    <dsp:sp modelId="{47640098-D139-40A7-AB31-CDC11674894D}">
      <dsp:nvSpPr>
        <dsp:cNvPr id="0" name=""/>
        <dsp:cNvSpPr/>
      </dsp:nvSpPr>
      <dsp:spPr>
        <a:xfrm>
          <a:off x="8036894" y="1057501"/>
          <a:ext cx="2871787" cy="1723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Prorated Payment</a:t>
          </a:r>
        </a:p>
      </dsp:txBody>
      <dsp:txXfrm>
        <a:off x="8087361" y="1107968"/>
        <a:ext cx="2770853" cy="1622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5741" y="1542755"/>
          <a:ext cx="2654753" cy="15928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Membership</a:t>
          </a:r>
        </a:p>
      </dsp:txBody>
      <dsp:txXfrm>
        <a:off x="52394" y="1589408"/>
        <a:ext cx="2561447" cy="1499545"/>
      </dsp:txXfrm>
    </dsp:sp>
    <dsp:sp modelId="{4DA49266-2345-4E95-BACC-5C1863C2E42D}">
      <dsp:nvSpPr>
        <dsp:cNvPr id="0" name=""/>
        <dsp:cNvSpPr/>
      </dsp:nvSpPr>
      <dsp:spPr>
        <a:xfrm>
          <a:off x="2925969" y="2009992"/>
          <a:ext cx="562807" cy="658378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925969" y="2141668"/>
        <a:ext cx="393965" cy="395026"/>
      </dsp:txXfrm>
    </dsp:sp>
    <dsp:sp modelId="{194C81E3-DACD-49AE-B528-963916B7C448}">
      <dsp:nvSpPr>
        <dsp:cNvPr id="0" name=""/>
        <dsp:cNvSpPr/>
      </dsp:nvSpPr>
      <dsp:spPr>
        <a:xfrm>
          <a:off x="3722395" y="1529757"/>
          <a:ext cx="2698742" cy="161884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Attendance Ratio</a:t>
          </a:r>
        </a:p>
      </dsp:txBody>
      <dsp:txXfrm>
        <a:off x="3769809" y="1577171"/>
        <a:ext cx="2603914" cy="1524019"/>
      </dsp:txXfrm>
    </dsp:sp>
    <dsp:sp modelId="{6F6A46FD-D55C-461A-B3BB-FE6D08840548}">
      <dsp:nvSpPr>
        <dsp:cNvPr id="0" name=""/>
        <dsp:cNvSpPr/>
      </dsp:nvSpPr>
      <dsp:spPr>
        <a:xfrm>
          <a:off x="6643305" y="2057533"/>
          <a:ext cx="562807" cy="65837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643305" y="2189209"/>
        <a:ext cx="393965" cy="395026"/>
      </dsp:txXfrm>
    </dsp:sp>
    <dsp:sp modelId="{47640098-D139-40A7-AB31-CDC11674894D}">
      <dsp:nvSpPr>
        <dsp:cNvPr id="0" name=""/>
        <dsp:cNvSpPr/>
      </dsp:nvSpPr>
      <dsp:spPr>
        <a:xfrm>
          <a:off x="7483039" y="1542755"/>
          <a:ext cx="2654753" cy="15928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ADA</a:t>
          </a:r>
        </a:p>
      </dsp:txBody>
      <dsp:txXfrm>
        <a:off x="7529692" y="1589408"/>
        <a:ext cx="2561447" cy="14995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0" y="1894312"/>
          <a:ext cx="2787549" cy="1539039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ADA</a:t>
          </a:r>
          <a:r>
            <a:rPr lang="en-US" sz="2300" b="1" kern="1200" dirty="0"/>
            <a:t> </a:t>
          </a:r>
        </a:p>
      </dsp:txBody>
      <dsp:txXfrm>
        <a:off x="45077" y="1939389"/>
        <a:ext cx="2697395" cy="1448885"/>
      </dsp:txXfrm>
    </dsp:sp>
    <dsp:sp modelId="{4DA49266-2345-4E95-BACC-5C1863C2E42D}">
      <dsp:nvSpPr>
        <dsp:cNvPr id="0" name=""/>
        <dsp:cNvSpPr/>
      </dsp:nvSpPr>
      <dsp:spPr>
        <a:xfrm>
          <a:off x="3103576" y="2271958"/>
          <a:ext cx="669977" cy="783747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3103576" y="2428707"/>
        <a:ext cx="468984" cy="470249"/>
      </dsp:txXfrm>
    </dsp:sp>
    <dsp:sp modelId="{194C81E3-DACD-49AE-B528-963916B7C448}">
      <dsp:nvSpPr>
        <dsp:cNvPr id="0" name=""/>
        <dsp:cNvSpPr/>
      </dsp:nvSpPr>
      <dsp:spPr>
        <a:xfrm>
          <a:off x="4051657" y="1857507"/>
          <a:ext cx="2917784" cy="161264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Weight </a:t>
          </a:r>
        </a:p>
      </dsp:txBody>
      <dsp:txXfrm>
        <a:off x="4098890" y="1904740"/>
        <a:ext cx="2823318" cy="1518182"/>
      </dsp:txXfrm>
    </dsp:sp>
    <dsp:sp modelId="{6F6A46FD-D55C-461A-B3BB-FE6D08840548}">
      <dsp:nvSpPr>
        <dsp:cNvPr id="0" name=""/>
        <dsp:cNvSpPr/>
      </dsp:nvSpPr>
      <dsp:spPr>
        <a:xfrm rot="21573079">
          <a:off x="7193902" y="2312801"/>
          <a:ext cx="568660" cy="7837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7193905" y="2470218"/>
        <a:ext cx="398062" cy="470249"/>
      </dsp:txXfrm>
    </dsp:sp>
    <dsp:sp modelId="{47640098-D139-40A7-AB31-CDC11674894D}">
      <dsp:nvSpPr>
        <dsp:cNvPr id="0" name=""/>
        <dsp:cNvSpPr/>
      </dsp:nvSpPr>
      <dsp:spPr>
        <a:xfrm>
          <a:off x="8042354" y="1867547"/>
          <a:ext cx="2544208" cy="153299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WSU</a:t>
          </a:r>
          <a:r>
            <a:rPr lang="en-US" sz="2400" b="1" kern="1200" dirty="0"/>
            <a:t> </a:t>
          </a:r>
        </a:p>
      </dsp:txBody>
      <dsp:txXfrm>
        <a:off x="8087254" y="1912447"/>
        <a:ext cx="2454408" cy="14431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0" y="2164150"/>
          <a:ext cx="2842989" cy="156964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WSU</a:t>
          </a:r>
        </a:p>
      </dsp:txBody>
      <dsp:txXfrm>
        <a:off x="45973" y="2210123"/>
        <a:ext cx="2751043" cy="1477702"/>
      </dsp:txXfrm>
    </dsp:sp>
    <dsp:sp modelId="{4DA49266-2345-4E95-BACC-5C1863C2E42D}">
      <dsp:nvSpPr>
        <dsp:cNvPr id="0" name=""/>
        <dsp:cNvSpPr/>
      </dsp:nvSpPr>
      <dsp:spPr>
        <a:xfrm rot="21568989">
          <a:off x="3155889" y="2530668"/>
          <a:ext cx="663403" cy="799335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3155893" y="2691433"/>
        <a:ext cx="464382" cy="479601"/>
      </dsp:txXfrm>
    </dsp:sp>
    <dsp:sp modelId="{194C81E3-DACD-49AE-B528-963916B7C448}">
      <dsp:nvSpPr>
        <dsp:cNvPr id="0" name=""/>
        <dsp:cNvSpPr/>
      </dsp:nvSpPr>
      <dsp:spPr>
        <a:xfrm>
          <a:off x="4094644" y="2089076"/>
          <a:ext cx="2975814" cy="1644722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CWD Rate</a:t>
          </a:r>
          <a:endParaRPr lang="en-US" sz="1600" b="1" kern="1200" dirty="0"/>
        </a:p>
      </dsp:txBody>
      <dsp:txXfrm>
        <a:off x="4142816" y="2137248"/>
        <a:ext cx="2879470" cy="1548378"/>
      </dsp:txXfrm>
    </dsp:sp>
    <dsp:sp modelId="{6F6A46FD-D55C-461A-B3BB-FE6D08840548}">
      <dsp:nvSpPr>
        <dsp:cNvPr id="0" name=""/>
        <dsp:cNvSpPr/>
      </dsp:nvSpPr>
      <dsp:spPr>
        <a:xfrm rot="35337">
          <a:off x="7314458" y="2590959"/>
          <a:ext cx="618195" cy="79933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314463" y="2749873"/>
        <a:ext cx="432737" cy="479601"/>
      </dsp:txXfrm>
    </dsp:sp>
    <dsp:sp modelId="{47640098-D139-40A7-AB31-CDC11674894D}">
      <dsp:nvSpPr>
        <dsp:cNvPr id="0" name=""/>
        <dsp:cNvSpPr/>
      </dsp:nvSpPr>
      <dsp:spPr>
        <a:xfrm>
          <a:off x="8236804" y="2170319"/>
          <a:ext cx="2594809" cy="1563479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CWD Payment</a:t>
          </a:r>
        </a:p>
      </dsp:txBody>
      <dsp:txXfrm>
        <a:off x="8282597" y="2216112"/>
        <a:ext cx="2503223" cy="14718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E218F-2041-458D-813F-36BE208B75E4}">
      <dsp:nvSpPr>
        <dsp:cNvPr id="0" name=""/>
        <dsp:cNvSpPr/>
      </dsp:nvSpPr>
      <dsp:spPr>
        <a:xfrm>
          <a:off x="3427170" y="3352800"/>
          <a:ext cx="684697" cy="73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348" y="0"/>
              </a:lnTo>
              <a:lnTo>
                <a:pt x="342348" y="736050"/>
              </a:lnTo>
              <a:lnTo>
                <a:pt x="684697" y="73605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E2F3-31BF-4118-9719-3D9B1636CC58}">
      <dsp:nvSpPr>
        <dsp:cNvPr id="0" name=""/>
        <dsp:cNvSpPr/>
      </dsp:nvSpPr>
      <dsp:spPr>
        <a:xfrm>
          <a:off x="3427170" y="2616749"/>
          <a:ext cx="684697" cy="736050"/>
        </a:xfrm>
        <a:custGeom>
          <a:avLst/>
          <a:gdLst/>
          <a:ahLst/>
          <a:cxnLst/>
          <a:rect l="0" t="0" r="0" b="0"/>
          <a:pathLst>
            <a:path>
              <a:moveTo>
                <a:pt x="0" y="736050"/>
              </a:moveTo>
              <a:lnTo>
                <a:pt x="342348" y="736050"/>
              </a:lnTo>
              <a:lnTo>
                <a:pt x="342348" y="0"/>
              </a:lnTo>
              <a:lnTo>
                <a:pt x="684697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87EEE-1AC9-47FA-9105-F0ECC9A11251}">
      <dsp:nvSpPr>
        <dsp:cNvPr id="0" name=""/>
        <dsp:cNvSpPr/>
      </dsp:nvSpPr>
      <dsp:spPr>
        <a:xfrm>
          <a:off x="3681" y="1358617"/>
          <a:ext cx="3423488" cy="1044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payment calculated under Basic Support 7003(b)(1) at the current proration, as usual</a:t>
          </a:r>
        </a:p>
      </dsp:txBody>
      <dsp:txXfrm>
        <a:off x="3681" y="1358617"/>
        <a:ext cx="3423488" cy="1044164"/>
      </dsp:txXfrm>
    </dsp:sp>
    <dsp:sp modelId="{F36FD2CA-82C4-4799-BE90-2D2B92EF9D57}">
      <dsp:nvSpPr>
        <dsp:cNvPr id="0" name=""/>
        <dsp:cNvSpPr/>
      </dsp:nvSpPr>
      <dsp:spPr>
        <a:xfrm>
          <a:off x="3681" y="2830717"/>
          <a:ext cx="3423488" cy="1044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Heavily Impacted Maximum payment calculation under 7003(b)(2)</a:t>
          </a:r>
        </a:p>
      </dsp:txBody>
      <dsp:txXfrm>
        <a:off x="3681" y="2830717"/>
        <a:ext cx="3423488" cy="1044164"/>
      </dsp:txXfrm>
    </dsp:sp>
    <dsp:sp modelId="{36E80269-CB54-455E-AD71-FE4D4D739E57}">
      <dsp:nvSpPr>
        <dsp:cNvPr id="0" name=""/>
        <dsp:cNvSpPr/>
      </dsp:nvSpPr>
      <dsp:spPr>
        <a:xfrm>
          <a:off x="4111867" y="2094667"/>
          <a:ext cx="3423488" cy="10441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Second prior year ADA with B2 payment weights</a:t>
          </a:r>
        </a:p>
      </dsp:txBody>
      <dsp:txXfrm>
        <a:off x="4111867" y="2094667"/>
        <a:ext cx="3423488" cy="1044164"/>
      </dsp:txXfrm>
    </dsp:sp>
    <dsp:sp modelId="{1567C78B-A7F8-4411-BD0E-895BBD379AC5}">
      <dsp:nvSpPr>
        <dsp:cNvPr id="0" name=""/>
        <dsp:cNvSpPr/>
      </dsp:nvSpPr>
      <dsp:spPr>
        <a:xfrm>
          <a:off x="4111867" y="3566768"/>
          <a:ext cx="3423488" cy="10441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B2 LCR</a:t>
          </a:r>
        </a:p>
      </dsp:txBody>
      <dsp:txXfrm>
        <a:off x="4111867" y="3566768"/>
        <a:ext cx="3423488" cy="1044164"/>
      </dsp:txXfrm>
    </dsp:sp>
    <dsp:sp modelId="{36D93E05-899F-4B83-B8A2-0F3E61122A1B}">
      <dsp:nvSpPr>
        <dsp:cNvPr id="0" name=""/>
        <dsp:cNvSpPr/>
      </dsp:nvSpPr>
      <dsp:spPr>
        <a:xfrm>
          <a:off x="3681" y="4302818"/>
          <a:ext cx="3423488" cy="1044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Heavily Impacted Prorated Payment, applying the same proration as the (b)(1) payment</a:t>
          </a:r>
        </a:p>
      </dsp:txBody>
      <dsp:txXfrm>
        <a:off x="3681" y="4302818"/>
        <a:ext cx="3423488" cy="10441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80FA0-EAAB-4F81-9E2E-133BE55D0589}">
      <dsp:nvSpPr>
        <dsp:cNvPr id="0" name=""/>
        <dsp:cNvSpPr/>
      </dsp:nvSpPr>
      <dsp:spPr>
        <a:xfrm>
          <a:off x="1984575" y="0"/>
          <a:ext cx="2100895" cy="21010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155E62-2C92-464B-871C-DEC4865CB281}">
      <dsp:nvSpPr>
        <dsp:cNvPr id="0" name=""/>
        <dsp:cNvSpPr/>
      </dsp:nvSpPr>
      <dsp:spPr>
        <a:xfrm>
          <a:off x="2448420" y="760917"/>
          <a:ext cx="1172418" cy="58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 data is changed</a:t>
          </a:r>
        </a:p>
      </dsp:txBody>
      <dsp:txXfrm>
        <a:off x="2448420" y="760917"/>
        <a:ext cx="1172418" cy="585947"/>
      </dsp:txXfrm>
    </dsp:sp>
    <dsp:sp modelId="{8BFC58F8-C305-45F8-B6C9-AE9851E38B37}">
      <dsp:nvSpPr>
        <dsp:cNvPr id="0" name=""/>
        <dsp:cNvSpPr/>
      </dsp:nvSpPr>
      <dsp:spPr>
        <a:xfrm>
          <a:off x="1400928" y="1207160"/>
          <a:ext cx="2100895" cy="2101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0B593-51A0-4353-9416-7B66EC37594E}">
      <dsp:nvSpPr>
        <dsp:cNvPr id="0" name=""/>
        <dsp:cNvSpPr/>
      </dsp:nvSpPr>
      <dsp:spPr>
        <a:xfrm>
          <a:off x="1862407" y="1970791"/>
          <a:ext cx="1172418" cy="58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calculated payment is $3</a:t>
          </a:r>
        </a:p>
      </dsp:txBody>
      <dsp:txXfrm>
        <a:off x="1862407" y="1970791"/>
        <a:ext cx="1172418" cy="585947"/>
      </dsp:txXfrm>
    </dsp:sp>
    <dsp:sp modelId="{CEB6E24D-46FE-4D68-AAA3-4EE766F2D012}">
      <dsp:nvSpPr>
        <dsp:cNvPr id="0" name=""/>
        <dsp:cNvSpPr/>
      </dsp:nvSpPr>
      <dsp:spPr>
        <a:xfrm>
          <a:off x="1984575" y="2419746"/>
          <a:ext cx="2100895" cy="210100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8B8E75-8ED4-4E4D-99DB-94A6AE745408}">
      <dsp:nvSpPr>
        <dsp:cNvPr id="0" name=""/>
        <dsp:cNvSpPr/>
      </dsp:nvSpPr>
      <dsp:spPr>
        <a:xfrm>
          <a:off x="2448420" y="3179986"/>
          <a:ext cx="1172418" cy="58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District has been paid $5</a:t>
          </a:r>
        </a:p>
      </dsp:txBody>
      <dsp:txXfrm>
        <a:off x="2448420" y="3179986"/>
        <a:ext cx="1172418" cy="585947"/>
      </dsp:txXfrm>
    </dsp:sp>
    <dsp:sp modelId="{0786BB2F-E326-4C9B-B22C-CB368086F292}">
      <dsp:nvSpPr>
        <dsp:cNvPr id="0" name=""/>
        <dsp:cNvSpPr/>
      </dsp:nvSpPr>
      <dsp:spPr>
        <a:xfrm>
          <a:off x="1400928" y="3628941"/>
          <a:ext cx="2100895" cy="2101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086A34-DCEA-4426-A06F-6BDE1B1D0B36}">
      <dsp:nvSpPr>
        <dsp:cNvPr id="0" name=""/>
        <dsp:cNvSpPr/>
      </dsp:nvSpPr>
      <dsp:spPr>
        <a:xfrm>
          <a:off x="1862407" y="4389859"/>
          <a:ext cx="1172418" cy="58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District receives a voucher for a ($2) payment</a:t>
          </a:r>
        </a:p>
      </dsp:txBody>
      <dsp:txXfrm>
        <a:off x="1862407" y="4389859"/>
        <a:ext cx="1172418" cy="585947"/>
      </dsp:txXfrm>
    </dsp:sp>
    <dsp:sp modelId="{0195950F-8CB3-459B-A2A2-0513C85CDB8A}">
      <dsp:nvSpPr>
        <dsp:cNvPr id="0" name=""/>
        <dsp:cNvSpPr/>
      </dsp:nvSpPr>
      <dsp:spPr>
        <a:xfrm>
          <a:off x="2133936" y="4975806"/>
          <a:ext cx="1804934" cy="18059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2A69AC-29BE-4DA4-BEE6-B839D71B23B4}">
      <dsp:nvSpPr>
        <dsp:cNvPr id="0" name=""/>
        <dsp:cNvSpPr/>
      </dsp:nvSpPr>
      <dsp:spPr>
        <a:xfrm>
          <a:off x="2448420" y="5599732"/>
          <a:ext cx="1172418" cy="58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$2 is subtracted from district’s next payment(s)</a:t>
          </a:r>
        </a:p>
      </dsp:txBody>
      <dsp:txXfrm>
        <a:off x="2448420" y="5599732"/>
        <a:ext cx="1172418" cy="585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FF7A3-78ED-43CF-B4A9-1269A0A8EA25}">
      <dsp:nvSpPr>
        <dsp:cNvPr id="0" name=""/>
        <dsp:cNvSpPr/>
      </dsp:nvSpPr>
      <dsp:spPr>
        <a:xfrm>
          <a:off x="0" y="4205618"/>
          <a:ext cx="881760" cy="13803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11" tIns="220472" rIns="62711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Click on</a:t>
          </a:r>
        </a:p>
      </dsp:txBody>
      <dsp:txXfrm>
        <a:off x="0" y="4205618"/>
        <a:ext cx="881760" cy="1380377"/>
      </dsp:txXfrm>
    </dsp:sp>
    <dsp:sp modelId="{4169EEF2-4C83-4F09-9256-CE27FD0330D7}">
      <dsp:nvSpPr>
        <dsp:cNvPr id="0" name=""/>
        <dsp:cNvSpPr/>
      </dsp:nvSpPr>
      <dsp:spPr>
        <a:xfrm>
          <a:off x="881760" y="4205618"/>
          <a:ext cx="2645282" cy="13803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9" tIns="304800" rIns="53659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“Payment History” under the LEA’s name</a:t>
          </a:r>
        </a:p>
      </dsp:txBody>
      <dsp:txXfrm>
        <a:off x="881760" y="4205618"/>
        <a:ext cx="2645282" cy="1380377"/>
      </dsp:txXfrm>
    </dsp:sp>
    <dsp:sp modelId="{EA0C08BE-75B1-4423-8B32-9018F303417C}">
      <dsp:nvSpPr>
        <dsp:cNvPr id="0" name=""/>
        <dsp:cNvSpPr/>
      </dsp:nvSpPr>
      <dsp:spPr>
        <a:xfrm rot="10800000">
          <a:off x="0" y="2103303"/>
          <a:ext cx="881760" cy="212302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11" tIns="220472" rIns="62711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Click on</a:t>
          </a:r>
        </a:p>
      </dsp:txBody>
      <dsp:txXfrm rot="-10800000">
        <a:off x="0" y="2103303"/>
        <a:ext cx="881760" cy="1379963"/>
      </dsp:txXfrm>
    </dsp:sp>
    <dsp:sp modelId="{61A5D757-EC45-4887-B480-445C2BF35684}">
      <dsp:nvSpPr>
        <dsp:cNvPr id="0" name=""/>
        <dsp:cNvSpPr/>
      </dsp:nvSpPr>
      <dsp:spPr>
        <a:xfrm>
          <a:off x="881760" y="2103303"/>
          <a:ext cx="2645282" cy="137996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9" tIns="304800" rIns="53659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Local Educational Agency</a:t>
          </a:r>
        </a:p>
      </dsp:txBody>
      <dsp:txXfrm>
        <a:off x="881760" y="2103303"/>
        <a:ext cx="2645282" cy="1379963"/>
      </dsp:txXfrm>
    </dsp:sp>
    <dsp:sp modelId="{6C534B9E-8DC8-4D7F-91C6-0723E989E17C}">
      <dsp:nvSpPr>
        <dsp:cNvPr id="0" name=""/>
        <dsp:cNvSpPr/>
      </dsp:nvSpPr>
      <dsp:spPr>
        <a:xfrm rot="10800000">
          <a:off x="0" y="987"/>
          <a:ext cx="881760" cy="212302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711" tIns="220472" rIns="62711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Click on</a:t>
          </a:r>
        </a:p>
      </dsp:txBody>
      <dsp:txXfrm rot="-10800000">
        <a:off x="0" y="987"/>
        <a:ext cx="881760" cy="1379963"/>
      </dsp:txXfrm>
    </dsp:sp>
    <dsp:sp modelId="{8EF675EF-738F-402A-83D1-E95F1F9237C9}">
      <dsp:nvSpPr>
        <dsp:cNvPr id="0" name=""/>
        <dsp:cNvSpPr/>
      </dsp:nvSpPr>
      <dsp:spPr>
        <a:xfrm>
          <a:off x="881760" y="987"/>
          <a:ext cx="2645282" cy="137996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9" tIns="304800" rIns="53659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LEAs on the top menu</a:t>
          </a:r>
        </a:p>
      </dsp:txBody>
      <dsp:txXfrm>
        <a:off x="881760" y="987"/>
        <a:ext cx="2645282" cy="1379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07F44-9FA6-43E0-9FB3-707F692146A9}">
      <dsp:nvSpPr>
        <dsp:cNvPr id="0" name=""/>
        <dsp:cNvSpPr/>
      </dsp:nvSpPr>
      <dsp:spPr>
        <a:xfrm>
          <a:off x="551348" y="370149"/>
          <a:ext cx="1444807" cy="14448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561E-63AA-4FBE-BE16-699233A494B6}">
      <dsp:nvSpPr>
        <dsp:cNvPr id="0" name=""/>
        <dsp:cNvSpPr/>
      </dsp:nvSpPr>
      <dsp:spPr>
        <a:xfrm>
          <a:off x="859258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9D281-2974-46C8-B925-ADAC6835FF70}">
      <dsp:nvSpPr>
        <dsp:cNvPr id="0" name=""/>
        <dsp:cNvSpPr/>
      </dsp:nvSpPr>
      <dsp:spPr>
        <a:xfrm>
          <a:off x="89483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Program Type</a:t>
          </a:r>
        </a:p>
      </dsp:txBody>
      <dsp:txXfrm>
        <a:off x="89483" y="2264980"/>
        <a:ext cx="2368537" cy="720000"/>
      </dsp:txXfrm>
    </dsp:sp>
    <dsp:sp modelId="{692E4FE4-9C4C-4A91-8077-F67E51823BB6}">
      <dsp:nvSpPr>
        <dsp:cNvPr id="0" name=""/>
        <dsp:cNvSpPr/>
      </dsp:nvSpPr>
      <dsp:spPr>
        <a:xfrm>
          <a:off x="3334380" y="370149"/>
          <a:ext cx="1444807" cy="14448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A8C10-12BA-4411-B38C-66277C3F8522}">
      <dsp:nvSpPr>
        <dsp:cNvPr id="0" name=""/>
        <dsp:cNvSpPr/>
      </dsp:nvSpPr>
      <dsp:spPr>
        <a:xfrm>
          <a:off x="3642290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4736D-81B0-4CB8-A778-E2ABA5D7F1DE}">
      <dsp:nvSpPr>
        <dsp:cNvPr id="0" name=""/>
        <dsp:cNvSpPr/>
      </dsp:nvSpPr>
      <dsp:spPr>
        <a:xfrm>
          <a:off x="2872515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FEDERAL Fiscal Year</a:t>
          </a:r>
        </a:p>
      </dsp:txBody>
      <dsp:txXfrm>
        <a:off x="2872515" y="2264980"/>
        <a:ext cx="2368537" cy="720000"/>
      </dsp:txXfrm>
    </dsp:sp>
    <dsp:sp modelId="{068A411E-E645-4151-92E2-C13C3FA026EC}">
      <dsp:nvSpPr>
        <dsp:cNvPr id="0" name=""/>
        <dsp:cNvSpPr/>
      </dsp:nvSpPr>
      <dsp:spPr>
        <a:xfrm>
          <a:off x="6117411" y="370149"/>
          <a:ext cx="1444807" cy="14448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DCE24-1C25-49D3-AEC4-87D5F259D196}">
      <dsp:nvSpPr>
        <dsp:cNvPr id="0" name=""/>
        <dsp:cNvSpPr/>
      </dsp:nvSpPr>
      <dsp:spPr>
        <a:xfrm>
          <a:off x="6425321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52C78-D536-40BE-AB00-F3EC793CAB5C}">
      <dsp:nvSpPr>
        <dsp:cNvPr id="0" name=""/>
        <dsp:cNvSpPr/>
      </dsp:nvSpPr>
      <dsp:spPr>
        <a:xfrm>
          <a:off x="5655547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Amount</a:t>
          </a:r>
        </a:p>
      </dsp:txBody>
      <dsp:txXfrm>
        <a:off x="5655547" y="2264980"/>
        <a:ext cx="2368537" cy="720000"/>
      </dsp:txXfrm>
    </dsp:sp>
    <dsp:sp modelId="{46EA1082-4BE6-4980-AA23-BC004BBD5D9F}">
      <dsp:nvSpPr>
        <dsp:cNvPr id="0" name=""/>
        <dsp:cNvSpPr/>
      </dsp:nvSpPr>
      <dsp:spPr>
        <a:xfrm>
          <a:off x="8900443" y="370149"/>
          <a:ext cx="1444807" cy="14448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690AC-C6A1-4994-BF88-2CC34A0C32A1}">
      <dsp:nvSpPr>
        <dsp:cNvPr id="0" name=""/>
        <dsp:cNvSpPr/>
      </dsp:nvSpPr>
      <dsp:spPr>
        <a:xfrm>
          <a:off x="9208353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04CDC-D53C-4F11-B2A8-0AA4ECE3D346}">
      <dsp:nvSpPr>
        <dsp:cNvPr id="0" name=""/>
        <dsp:cNvSpPr/>
      </dsp:nvSpPr>
      <dsp:spPr>
        <a:xfrm>
          <a:off x="8438578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APPROXIMATE Date of Payment</a:t>
          </a:r>
        </a:p>
      </dsp:txBody>
      <dsp:txXfrm>
        <a:off x="8438578" y="2264980"/>
        <a:ext cx="236853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B728-65F8-4510-A435-27133059D661}">
      <dsp:nvSpPr>
        <dsp:cNvPr id="0" name=""/>
        <dsp:cNvSpPr/>
      </dsp:nvSpPr>
      <dsp:spPr>
        <a:xfrm>
          <a:off x="0" y="2421750"/>
          <a:ext cx="10406061" cy="21462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Based on your current year membership, the IAGS grant application will tell you how many students you need in these two categories to be eligible for payment.</a:t>
          </a:r>
        </a:p>
      </dsp:txBody>
      <dsp:txXfrm>
        <a:off x="0" y="2421750"/>
        <a:ext cx="3121818" cy="2146250"/>
      </dsp:txXfrm>
    </dsp:sp>
    <dsp:sp modelId="{FC4E8DB6-4BFF-4A3D-8E08-D57ADDEB408E}">
      <dsp:nvSpPr>
        <dsp:cNvPr id="0" name=""/>
        <dsp:cNvSpPr/>
      </dsp:nvSpPr>
      <dsp:spPr>
        <a:xfrm>
          <a:off x="4202423" y="227177"/>
          <a:ext cx="4914913" cy="1788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 LEA is eligible to be paid for categories F and G if its has at least 10% or 1,000 in Average Daily Attendance.</a:t>
          </a:r>
        </a:p>
      </dsp:txBody>
      <dsp:txXfrm>
        <a:off x="4254808" y="279562"/>
        <a:ext cx="4810143" cy="1683771"/>
      </dsp:txXfrm>
    </dsp:sp>
    <dsp:sp modelId="{EF599DCE-199C-4A3C-9AE5-DE1F7BCDB550}">
      <dsp:nvSpPr>
        <dsp:cNvPr id="0" name=""/>
        <dsp:cNvSpPr/>
      </dsp:nvSpPr>
      <dsp:spPr>
        <a:xfrm>
          <a:off x="4916051" y="2015719"/>
          <a:ext cx="1743828" cy="715416"/>
        </a:xfrm>
        <a:custGeom>
          <a:avLst/>
          <a:gdLst/>
          <a:ahLst/>
          <a:cxnLst/>
          <a:rect l="0" t="0" r="0" b="0"/>
          <a:pathLst>
            <a:path>
              <a:moveTo>
                <a:pt x="1743828" y="0"/>
              </a:moveTo>
              <a:lnTo>
                <a:pt x="1743828" y="357708"/>
              </a:lnTo>
              <a:lnTo>
                <a:pt x="0" y="357708"/>
              </a:lnTo>
              <a:lnTo>
                <a:pt x="0" y="71541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AD0C1-EB1C-460E-863C-E6AEB69D6264}">
      <dsp:nvSpPr>
        <dsp:cNvPr id="0" name=""/>
        <dsp:cNvSpPr/>
      </dsp:nvSpPr>
      <dsp:spPr>
        <a:xfrm>
          <a:off x="3574644" y="2731135"/>
          <a:ext cx="2682812" cy="1788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“F” Children: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Civilian Parents ONLY Living on Federal Land (not Indian Lands or Low Rent Housing)</a:t>
          </a:r>
        </a:p>
      </dsp:txBody>
      <dsp:txXfrm>
        <a:off x="3627029" y="2783520"/>
        <a:ext cx="2578042" cy="1683771"/>
      </dsp:txXfrm>
    </dsp:sp>
    <dsp:sp modelId="{1AC888BC-8074-4306-A552-80F21607D881}">
      <dsp:nvSpPr>
        <dsp:cNvPr id="0" name=""/>
        <dsp:cNvSpPr/>
      </dsp:nvSpPr>
      <dsp:spPr>
        <a:xfrm>
          <a:off x="6659879" y="2015719"/>
          <a:ext cx="1743828" cy="71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08"/>
              </a:lnTo>
              <a:lnTo>
                <a:pt x="1743828" y="357708"/>
              </a:lnTo>
              <a:lnTo>
                <a:pt x="1743828" y="71541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83839-63C2-4D18-B8A8-1FB493B441A6}">
      <dsp:nvSpPr>
        <dsp:cNvPr id="0" name=""/>
        <dsp:cNvSpPr/>
      </dsp:nvSpPr>
      <dsp:spPr>
        <a:xfrm>
          <a:off x="7062301" y="2731135"/>
          <a:ext cx="2682812" cy="1788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“G” Children: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Civilian Parents ONLY Working on Federal Land</a:t>
          </a:r>
        </a:p>
      </dsp:txBody>
      <dsp:txXfrm>
        <a:off x="7114686" y="2783520"/>
        <a:ext cx="2578042" cy="1683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6124" y="1436429"/>
          <a:ext cx="2831901" cy="1699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Membership</a:t>
          </a:r>
        </a:p>
      </dsp:txBody>
      <dsp:txXfrm>
        <a:off x="55890" y="1486195"/>
        <a:ext cx="2732369" cy="1599608"/>
      </dsp:txXfrm>
    </dsp:sp>
    <dsp:sp modelId="{4DA49266-2345-4E95-BACC-5C1863C2E42D}">
      <dsp:nvSpPr>
        <dsp:cNvPr id="0" name=""/>
        <dsp:cNvSpPr/>
      </dsp:nvSpPr>
      <dsp:spPr>
        <a:xfrm>
          <a:off x="3121216" y="1934844"/>
          <a:ext cx="600363" cy="702311"/>
        </a:xfrm>
        <a:prstGeom prst="mathMultiply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121216" y="2075306"/>
        <a:ext cx="420254" cy="421387"/>
      </dsp:txXfrm>
    </dsp:sp>
    <dsp:sp modelId="{194C81E3-DACD-49AE-B528-963916B7C448}">
      <dsp:nvSpPr>
        <dsp:cNvPr id="0" name=""/>
        <dsp:cNvSpPr/>
      </dsp:nvSpPr>
      <dsp:spPr>
        <a:xfrm>
          <a:off x="3970786" y="1422564"/>
          <a:ext cx="2878825" cy="1726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Attendance Ratio</a:t>
          </a:r>
        </a:p>
      </dsp:txBody>
      <dsp:txXfrm>
        <a:off x="4021364" y="1473142"/>
        <a:ext cx="2777669" cy="1625714"/>
      </dsp:txXfrm>
    </dsp:sp>
    <dsp:sp modelId="{6F6A46FD-D55C-461A-B3BB-FE6D08840548}">
      <dsp:nvSpPr>
        <dsp:cNvPr id="0" name=""/>
        <dsp:cNvSpPr/>
      </dsp:nvSpPr>
      <dsp:spPr>
        <a:xfrm>
          <a:off x="7086604" y="1985558"/>
          <a:ext cx="600363" cy="702311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7086604" y="2126020"/>
        <a:ext cx="420254" cy="421387"/>
      </dsp:txXfrm>
    </dsp:sp>
    <dsp:sp modelId="{47640098-D139-40A7-AB31-CDC11674894D}">
      <dsp:nvSpPr>
        <dsp:cNvPr id="0" name=""/>
        <dsp:cNvSpPr/>
      </dsp:nvSpPr>
      <dsp:spPr>
        <a:xfrm>
          <a:off x="7982372" y="1436429"/>
          <a:ext cx="2831901" cy="16991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ADA</a:t>
          </a:r>
        </a:p>
      </dsp:txBody>
      <dsp:txXfrm>
        <a:off x="8032138" y="1486195"/>
        <a:ext cx="2732369" cy="1599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0" y="1937507"/>
          <a:ext cx="2855238" cy="1576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ADA</a:t>
          </a:r>
        </a:p>
      </dsp:txBody>
      <dsp:txXfrm>
        <a:off x="46172" y="1983679"/>
        <a:ext cx="2762894" cy="1484067"/>
      </dsp:txXfrm>
    </dsp:sp>
    <dsp:sp modelId="{4DA49266-2345-4E95-BACC-5C1863C2E42D}">
      <dsp:nvSpPr>
        <dsp:cNvPr id="0" name=""/>
        <dsp:cNvSpPr/>
      </dsp:nvSpPr>
      <dsp:spPr>
        <a:xfrm>
          <a:off x="3178939" y="2324323"/>
          <a:ext cx="686245" cy="802778"/>
        </a:xfrm>
        <a:prstGeom prst="mathMultiply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3178939" y="2484879"/>
        <a:ext cx="480372" cy="481666"/>
      </dsp:txXfrm>
    </dsp:sp>
    <dsp:sp modelId="{194C81E3-DACD-49AE-B528-963916B7C448}">
      <dsp:nvSpPr>
        <dsp:cNvPr id="0" name=""/>
        <dsp:cNvSpPr/>
      </dsp:nvSpPr>
      <dsp:spPr>
        <a:xfrm>
          <a:off x="4150042" y="1899809"/>
          <a:ext cx="2988635" cy="1651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Weight</a:t>
          </a:r>
          <a:r>
            <a:rPr lang="en-US" sz="4000" b="1" kern="1200" dirty="0"/>
            <a:t> </a:t>
          </a:r>
        </a:p>
      </dsp:txBody>
      <dsp:txXfrm>
        <a:off x="4198422" y="1948189"/>
        <a:ext cx="2891875" cy="1555048"/>
      </dsp:txXfrm>
    </dsp:sp>
    <dsp:sp modelId="{6F6A46FD-D55C-461A-B3BB-FE6D08840548}">
      <dsp:nvSpPr>
        <dsp:cNvPr id="0" name=""/>
        <dsp:cNvSpPr/>
      </dsp:nvSpPr>
      <dsp:spPr>
        <a:xfrm rot="21573079">
          <a:off x="7368589" y="2366158"/>
          <a:ext cx="582469" cy="802778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7368592" y="2527398"/>
        <a:ext cx="407728" cy="481666"/>
      </dsp:txXfrm>
    </dsp:sp>
    <dsp:sp modelId="{47640098-D139-40A7-AB31-CDC11674894D}">
      <dsp:nvSpPr>
        <dsp:cNvPr id="0" name=""/>
        <dsp:cNvSpPr/>
      </dsp:nvSpPr>
      <dsp:spPr>
        <a:xfrm>
          <a:off x="8237643" y="1910093"/>
          <a:ext cx="2605988" cy="15702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WSU </a:t>
          </a:r>
        </a:p>
      </dsp:txBody>
      <dsp:txXfrm>
        <a:off x="8283633" y="1956083"/>
        <a:ext cx="2514008" cy="1478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6254" y="1075580"/>
          <a:ext cx="2891730" cy="1735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WSU</a:t>
          </a:r>
        </a:p>
      </dsp:txBody>
      <dsp:txXfrm>
        <a:off x="57072" y="1126398"/>
        <a:ext cx="2790094" cy="1633402"/>
      </dsp:txXfrm>
    </dsp:sp>
    <dsp:sp modelId="{4DA49266-2345-4E95-BACC-5C1863C2E42D}">
      <dsp:nvSpPr>
        <dsp:cNvPr id="0" name=""/>
        <dsp:cNvSpPr/>
      </dsp:nvSpPr>
      <dsp:spPr>
        <a:xfrm>
          <a:off x="3187157" y="1584524"/>
          <a:ext cx="613046" cy="717149"/>
        </a:xfrm>
        <a:prstGeom prst="mathMultiply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187157" y="1727954"/>
        <a:ext cx="429132" cy="430289"/>
      </dsp:txXfrm>
    </dsp:sp>
    <dsp:sp modelId="{194C81E3-DACD-49AE-B528-963916B7C448}">
      <dsp:nvSpPr>
        <dsp:cNvPr id="0" name=""/>
        <dsp:cNvSpPr/>
      </dsp:nvSpPr>
      <dsp:spPr>
        <a:xfrm>
          <a:off x="4054676" y="1061422"/>
          <a:ext cx="2939646" cy="17633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 err="1"/>
            <a:t>LCR</a:t>
          </a:r>
          <a:endParaRPr lang="en-US" sz="4900" b="1" kern="1200" dirty="0"/>
        </a:p>
      </dsp:txBody>
      <dsp:txXfrm>
        <a:off x="4106323" y="1113069"/>
        <a:ext cx="2836352" cy="1660060"/>
      </dsp:txXfrm>
    </dsp:sp>
    <dsp:sp modelId="{6F6A46FD-D55C-461A-B3BB-FE6D08840548}">
      <dsp:nvSpPr>
        <dsp:cNvPr id="0" name=""/>
        <dsp:cNvSpPr/>
      </dsp:nvSpPr>
      <dsp:spPr>
        <a:xfrm>
          <a:off x="7236322" y="1636310"/>
          <a:ext cx="613046" cy="717149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236322" y="1779740"/>
        <a:ext cx="429132" cy="430289"/>
      </dsp:txXfrm>
    </dsp:sp>
    <dsp:sp modelId="{47640098-D139-40A7-AB31-CDC11674894D}">
      <dsp:nvSpPr>
        <dsp:cNvPr id="0" name=""/>
        <dsp:cNvSpPr/>
      </dsp:nvSpPr>
      <dsp:spPr>
        <a:xfrm>
          <a:off x="8151015" y="1075580"/>
          <a:ext cx="2891730" cy="1735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Max BSP</a:t>
          </a:r>
        </a:p>
      </dsp:txBody>
      <dsp:txXfrm>
        <a:off x="8201833" y="1126398"/>
        <a:ext cx="2790094" cy="1633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D17B-1E7B-4324-97EE-D3417A64421B}">
      <dsp:nvSpPr>
        <dsp:cNvPr id="0" name=""/>
        <dsp:cNvSpPr/>
      </dsp:nvSpPr>
      <dsp:spPr>
        <a:xfrm>
          <a:off x="6210" y="1195863"/>
          <a:ext cx="2871787" cy="1723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Max BSP</a:t>
          </a:r>
        </a:p>
      </dsp:txBody>
      <dsp:txXfrm>
        <a:off x="56677" y="1246330"/>
        <a:ext cx="2770853" cy="1622138"/>
      </dsp:txXfrm>
    </dsp:sp>
    <dsp:sp modelId="{4DA49266-2345-4E95-BACC-5C1863C2E42D}">
      <dsp:nvSpPr>
        <dsp:cNvPr id="0" name=""/>
        <dsp:cNvSpPr/>
      </dsp:nvSpPr>
      <dsp:spPr>
        <a:xfrm rot="21584236">
          <a:off x="3170538" y="1691950"/>
          <a:ext cx="620198" cy="712203"/>
        </a:xfrm>
        <a:prstGeom prst="mathMultiply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170539" y="1834818"/>
        <a:ext cx="434139" cy="427321"/>
      </dsp:txXfrm>
    </dsp:sp>
    <dsp:sp modelId="{194C81E3-DACD-49AE-B528-963916B7C448}">
      <dsp:nvSpPr>
        <dsp:cNvPr id="0" name=""/>
        <dsp:cNvSpPr/>
      </dsp:nvSpPr>
      <dsp:spPr>
        <a:xfrm>
          <a:off x="4048171" y="1163159"/>
          <a:ext cx="2919373" cy="17511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LOT</a:t>
          </a:r>
        </a:p>
      </dsp:txBody>
      <dsp:txXfrm>
        <a:off x="4099462" y="1214450"/>
        <a:ext cx="2816791" cy="1648611"/>
      </dsp:txXfrm>
    </dsp:sp>
    <dsp:sp modelId="{6F6A46FD-D55C-461A-B3BB-FE6D08840548}">
      <dsp:nvSpPr>
        <dsp:cNvPr id="0" name=""/>
        <dsp:cNvSpPr/>
      </dsp:nvSpPr>
      <dsp:spPr>
        <a:xfrm rot="15932">
          <a:off x="7203381" y="1743538"/>
          <a:ext cx="597452" cy="712203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203382" y="1885564"/>
        <a:ext cx="418216" cy="427321"/>
      </dsp:txXfrm>
    </dsp:sp>
    <dsp:sp modelId="{47640098-D139-40A7-AB31-CDC11674894D}">
      <dsp:nvSpPr>
        <dsp:cNvPr id="0" name=""/>
        <dsp:cNvSpPr/>
      </dsp:nvSpPr>
      <dsp:spPr>
        <a:xfrm>
          <a:off x="8094801" y="1195863"/>
          <a:ext cx="2871787" cy="1723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LOT Payment</a:t>
          </a:r>
        </a:p>
      </dsp:txBody>
      <dsp:txXfrm>
        <a:off x="8145268" y="1246330"/>
        <a:ext cx="2770853" cy="1622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0714-4B0C-4A8B-A2FB-C976CED7A418}">
      <dsp:nvSpPr>
        <dsp:cNvPr id="0" name=""/>
        <dsp:cNvSpPr/>
      </dsp:nvSpPr>
      <dsp:spPr>
        <a:xfrm>
          <a:off x="3228" y="186252"/>
          <a:ext cx="3147379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LOT % =</a:t>
          </a:r>
        </a:p>
      </dsp:txBody>
      <dsp:txXfrm>
        <a:off x="3228" y="186252"/>
        <a:ext cx="3147379" cy="806400"/>
      </dsp:txXfrm>
    </dsp:sp>
    <dsp:sp modelId="{CDD12862-3791-45FC-8C5B-8E183C4B6309}">
      <dsp:nvSpPr>
        <dsp:cNvPr id="0" name=""/>
        <dsp:cNvSpPr/>
      </dsp:nvSpPr>
      <dsp:spPr>
        <a:xfrm>
          <a:off x="3228" y="992652"/>
          <a:ext cx="3147379" cy="28438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Membership % 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+ 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TCE %</a:t>
          </a:r>
        </a:p>
      </dsp:txBody>
      <dsp:txXfrm>
        <a:off x="3228" y="992652"/>
        <a:ext cx="3147379" cy="2843819"/>
      </dsp:txXfrm>
    </dsp:sp>
    <dsp:sp modelId="{6A529DC6-E04B-45D0-BAF7-B7389C225995}">
      <dsp:nvSpPr>
        <dsp:cNvPr id="0" name=""/>
        <dsp:cNvSpPr/>
      </dsp:nvSpPr>
      <dsp:spPr>
        <a:xfrm>
          <a:off x="3591241" y="186252"/>
          <a:ext cx="3147379" cy="806400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Membership % =</a:t>
          </a:r>
        </a:p>
      </dsp:txBody>
      <dsp:txXfrm>
        <a:off x="3591241" y="186252"/>
        <a:ext cx="3147379" cy="806400"/>
      </dsp:txXfrm>
    </dsp:sp>
    <dsp:sp modelId="{93492191-DAA0-41F2-BBB8-4C498F72B176}">
      <dsp:nvSpPr>
        <dsp:cNvPr id="0" name=""/>
        <dsp:cNvSpPr/>
      </dsp:nvSpPr>
      <dsp:spPr>
        <a:xfrm>
          <a:off x="3591241" y="992652"/>
          <a:ext cx="3147379" cy="2843819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Total Eligible Federally Connected Children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/>
            <a:t>/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/>
            <a:t>Total Membership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X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100</a:t>
          </a:r>
        </a:p>
      </dsp:txBody>
      <dsp:txXfrm>
        <a:off x="3591241" y="992652"/>
        <a:ext cx="3147379" cy="2843819"/>
      </dsp:txXfrm>
    </dsp:sp>
    <dsp:sp modelId="{38F3F10A-445C-4603-8FA9-652A4B8B4A02}">
      <dsp:nvSpPr>
        <dsp:cNvPr id="0" name=""/>
        <dsp:cNvSpPr/>
      </dsp:nvSpPr>
      <dsp:spPr>
        <a:xfrm>
          <a:off x="7179254" y="186252"/>
          <a:ext cx="3147379" cy="806400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TCE % =</a:t>
          </a:r>
        </a:p>
      </dsp:txBody>
      <dsp:txXfrm>
        <a:off x="7179254" y="186252"/>
        <a:ext cx="3147379" cy="806400"/>
      </dsp:txXfrm>
    </dsp:sp>
    <dsp:sp modelId="{15EFC2BB-C8AE-4CB6-A9FA-2E8398727201}">
      <dsp:nvSpPr>
        <dsp:cNvPr id="0" name=""/>
        <dsp:cNvSpPr/>
      </dsp:nvSpPr>
      <dsp:spPr>
        <a:xfrm>
          <a:off x="7179254" y="992652"/>
          <a:ext cx="3147379" cy="2843819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Total Max BSP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/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Total Current Expenditures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X</a:t>
          </a:r>
        </a:p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100</a:t>
          </a:r>
        </a:p>
      </dsp:txBody>
      <dsp:txXfrm>
        <a:off x="7179254" y="992652"/>
        <a:ext cx="3147379" cy="284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7" rIns="93149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7" rIns="93149" bIns="4657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5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3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9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35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5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620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8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53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9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85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66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8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30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0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59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74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83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23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5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27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1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36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57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9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2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2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7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8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3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eaLnBrk="1" latinLnBrk="0" hangingPunct="1"/>
            <a:fld id="{7096017F-0F63-4B75-AE7E-377101EC1A0E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Section 7003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3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44932FE-FEE7-4BDF-8C14-10A791D2ED5C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C097FC7-BBAF-4269-95DE-AD02551A5589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9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5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9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6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1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94BA59-D1DF-4EA0-AF22-E497835BEE4A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5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8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7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2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8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5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1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9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251200" y="30540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51200" y="16356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51200" y="23448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251200" y="37632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51200" y="44724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51200" y="51816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96F50D-D04E-4EA5-8195-1D1516AA2425}" type="datetime1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80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31496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524001"/>
            <a:ext cx="7620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638070"/>
            <a:ext cx="31496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962400" y="3638070"/>
            <a:ext cx="48768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04800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304800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026400" y="304800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493838"/>
            <a:ext cx="36576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68800" y="1493838"/>
            <a:ext cx="3556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026400" y="1493838"/>
            <a:ext cx="36576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1"/>
            <a:ext cx="5386917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386917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28801"/>
            <a:ext cx="5389033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197600" y="1524002"/>
            <a:ext cx="5386917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1"/>
            <a:ext cx="7112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1524000"/>
            <a:ext cx="3807887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1"/>
            <a:ext cx="6815667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1"/>
            <a:ext cx="4064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C86AA3-B63A-487B-9D0F-237AED02F5DA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4C9321-FEA5-4D1D-BBAB-27D72462990A}" type="datetime1">
              <a:rPr lang="en-US" smtClean="0"/>
              <a:t>10/28/2020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1090B8-942C-43BA-843D-2781E26188F6}" type="datetime1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6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16E7EDE-F1AC-4A99-B51B-C1EE3885504D}" type="datetime1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0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F98235F-8D94-4EBC-9C94-2C436D90A427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2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1281B1E-2812-48EA-824E-AA12234BEAEF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latinLnBrk="0" hangingPunct="1"/>
            <a:fld id="{25A171D9-F848-4A51-AFD3-545FB4A00D83}" type="datetime1">
              <a:rPr lang="en-US" smtClean="0"/>
              <a:t>10/28/2020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  <p:sldLayoutId id="2147484419" r:id="rId20"/>
    <p:sldLayoutId id="2147484420" r:id="rId21"/>
    <p:sldLayoutId id="2147484421" r:id="rId22"/>
    <p:sldLayoutId id="2147484422" r:id="rId23"/>
    <p:sldLayoutId id="2147484423" r:id="rId24"/>
    <p:sldLayoutId id="2147484424" r:id="rId25"/>
    <p:sldLayoutId id="2147484425" r:id="rId26"/>
    <p:sldLayoutId id="2147484426" r:id="rId27"/>
    <p:sldLayoutId id="2147484427" r:id="rId28"/>
    <p:sldLayoutId id="2147483660" r:id="rId29"/>
    <p:sldLayoutId id="2147483652" r:id="rId30"/>
    <p:sldLayoutId id="2147483661" r:id="rId31"/>
    <p:sldLayoutId id="2147483662" r:id="rId32"/>
    <p:sldLayoutId id="2147483653" r:id="rId33"/>
    <p:sldLayoutId id="2147483654" r:id="rId34"/>
    <p:sldLayoutId id="2147483656" r:id="rId35"/>
    <p:sldLayoutId id="2147483664" r:id="rId3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fojustice.org/archives/37987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0.png"/><Relationship Id="rId7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0" Type="http://schemas.openxmlformats.org/officeDocument/2006/relationships/slide" Target="slide20.xml"/><Relationship Id="rId4" Type="http://schemas.openxmlformats.org/officeDocument/2006/relationships/image" Target="../media/image21.png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mpactaid.ed.gov/resources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mpact.Aid@ed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05" y="640080"/>
            <a:ext cx="4809406" cy="3034857"/>
          </a:xfrm>
        </p:spPr>
        <p:txBody>
          <a:bodyPr anchor="b">
            <a:normAutofit/>
          </a:bodyPr>
          <a:lstStyle/>
          <a:p>
            <a:r>
              <a:rPr lang="en-US" sz="4400" b="1">
                <a:ln w="18415" cmpd="sng">
                  <a:solidFill>
                    <a:srgbClr val="FFFFFF"/>
                  </a:solidFill>
                  <a:prstDash val="solid"/>
                </a:ln>
              </a:rPr>
              <a:t>the Section 7003 Payment Formula</a:t>
            </a:r>
            <a:endParaRPr lang="en-US" sz="4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06" y="3849539"/>
            <a:ext cx="4819340" cy="2367405"/>
          </a:xfrm>
        </p:spPr>
        <p:txBody>
          <a:bodyPr anchor="t">
            <a:normAutofit/>
          </a:bodyPr>
          <a:lstStyle/>
          <a:p>
            <a:pPr algn="r"/>
            <a:r>
              <a:rPr lang="en-US" sz="1600" dirty="0"/>
              <a:t>Impact Aid Program</a:t>
            </a:r>
          </a:p>
          <a:p>
            <a:pPr algn="r"/>
            <a:r>
              <a:rPr lang="en-US" sz="1600" dirty="0"/>
              <a:t>U.S. Department of Education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737A314-E835-4671-9968-768F8CA50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8400" y="699516"/>
            <a:ext cx="5458968" cy="5458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E56C-CEBC-4040-BADC-77824924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Support Payment Formula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A5AE2D6C-7EB7-4447-BC6E-672208DC88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047248"/>
                  </p:ext>
                </p:extLst>
              </p:nvPr>
            </p:nvGraphicFramePr>
            <p:xfrm>
              <a:off x="121024" y="937292"/>
              <a:ext cx="11546540" cy="6046692"/>
            </p:xfrm>
            <a:graphic>
              <a:graphicData uri="http://schemas.microsoft.com/office/powerpoint/2016/summaryzoom">
                <psuz:summaryZm>
                  <psuz:summaryZmObj sectionId="{1E1FBAE1-13E2-4843-A1F8-FB89A0BB5DC4}">
                    <psuz:zmPr id="{A4E1E228-A2CE-4567-9697-DCE8462DAE80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7429" y="1009918"/>
                          <a:ext cx="3463961" cy="1948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85E5571-2328-42FC-9A95-C9B6906BF738}">
                    <psuz:zmPr id="{E51CCCE8-A621-4830-8285-8B8F753DA176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41289" y="1009918"/>
                          <a:ext cx="3463961" cy="1948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73D8D3E-0451-4452-8B27-E202CDF11591}">
                    <psuz:zmPr id="{7704FC6A-0035-49B0-90DD-42BB9D02283F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635149" y="1009918"/>
                          <a:ext cx="3463961" cy="1948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389C16D-93F4-45A4-B671-C8240111F527}">
                    <psuz:zmPr id="{641B22A6-0C6C-45AA-9D6A-D6460A893E78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7429" y="3088295"/>
                          <a:ext cx="3463961" cy="1948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84470C3-B9F4-4249-9577-A30EA08615CB}">
                    <psuz:zmPr id="{65D49BBB-0813-4F2D-9BB4-85833F4425F8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41289" y="3088295"/>
                          <a:ext cx="3463961" cy="1948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A5AE2D6C-7EB7-4447-BC6E-672208DC88A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21024" y="937292"/>
                <a:ext cx="11546540" cy="6046692"/>
                <a:chOff x="121024" y="937292"/>
                <a:chExt cx="11546540" cy="6046692"/>
              </a:xfrm>
            </p:grpSpPr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8453" y="1947210"/>
                  <a:ext cx="3463961" cy="194847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62313" y="1947210"/>
                  <a:ext cx="3463961" cy="194847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56173" y="1947210"/>
                  <a:ext cx="3463961" cy="194847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453" y="4025587"/>
                  <a:ext cx="3463961" cy="194847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62313" y="4025587"/>
                  <a:ext cx="3463961" cy="194847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EFAB54-4B54-483F-90C4-211DE2E1B819}"/>
              </a:ext>
            </a:extLst>
          </p:cNvPr>
          <p:cNvSpPr txBox="1"/>
          <p:nvPr/>
        </p:nvSpPr>
        <p:spPr>
          <a:xfrm>
            <a:off x="8099612" y="4162344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step involves MULTIPLICATION, and the multiplier will be in the top section of your voucher, directly under the amount paid.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E98239F-04BD-4F3C-8AEA-862B085B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1B6659F-EC75-48DB-B41B-BA51756E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66AA7-EFE9-4EDC-BAB8-FD10DD40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Average Daily Attendance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520716"/>
              </p:ext>
            </p:extLst>
          </p:nvPr>
        </p:nvGraphicFramePr>
        <p:xfrm>
          <a:off x="762000" y="1828801"/>
          <a:ext cx="108203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54FD2-C86A-44C6-AB72-7F679200F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91B5D-A47D-49AA-B3B1-366C3776E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1ECA8-8529-43C3-81A3-C5441A23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Attendance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8F98-7DB7-484C-AE1A-A32864D2E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If multiplied by 100, represents the percentage of the LEA’s total enrollment attending school on a given day</a:t>
            </a:r>
          </a:p>
          <a:p>
            <a:pPr>
              <a:lnSpc>
                <a:spcPct val="90000"/>
              </a:lnSpc>
            </a:pPr>
            <a:r>
              <a:rPr lang="en-US" dirty="0"/>
              <a:t>State Attendance Ratios posted online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https://impactaid.ed.gov/resources/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link under General Information</a:t>
            </a:r>
          </a:p>
          <a:p>
            <a:pPr>
              <a:lnSpc>
                <a:spcPct val="90000"/>
              </a:lnSpc>
            </a:pPr>
            <a:r>
              <a:rPr lang="en-US" dirty="0"/>
              <a:t>If your LEA’s attendance ratio is higher than the state rate, you may report your own on your application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Actual average daily attendance for the prior school year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Sampled average daily attendance for the prior school year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C301A-6681-4C69-89AD-EEFFC5B4D9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36D6C-C46E-48EB-B7FB-695136B4E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F5042-076C-4681-85AD-6D27B948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 The Attendance Ratio Type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7147A3-1A1C-42B7-AF0E-BBD6302C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Click on Additional Information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EDF9D3-1B7D-4D91-9FC1-9663C067A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97" y="84938"/>
            <a:ext cx="9688005" cy="437474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995A7-8E10-42E1-B087-0958A5D9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F9C9-823F-4616-AC8A-2A4863E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8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37A63509-EA63-4191-B19D-B34BCD87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74"/>
          <a:stretch/>
        </p:blipFill>
        <p:spPr>
          <a:xfrm>
            <a:off x="2010916" y="804333"/>
            <a:ext cx="8170164" cy="524933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858BD2-36CF-4F32-9078-085AFE243923}"/>
              </a:ext>
            </a:extLst>
          </p:cNvPr>
          <p:cNvSpPr/>
          <p:nvPr/>
        </p:nvSpPr>
        <p:spPr>
          <a:xfrm>
            <a:off x="4269179" y="1828800"/>
            <a:ext cx="6858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893AA86-78BB-4501-93D3-07498BDD221B}"/>
              </a:ext>
            </a:extLst>
          </p:cNvPr>
          <p:cNvSpPr/>
          <p:nvPr/>
        </p:nvSpPr>
        <p:spPr>
          <a:xfrm>
            <a:off x="1600200" y="4953000"/>
            <a:ext cx="6858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F6C05D-1768-4D18-8ED2-DFF9D1E142AB}"/>
              </a:ext>
            </a:extLst>
          </p:cNvPr>
          <p:cNvSpPr/>
          <p:nvPr/>
        </p:nvSpPr>
        <p:spPr>
          <a:xfrm rot="5668249">
            <a:off x="4371876" y="2738141"/>
            <a:ext cx="6858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646D53-1D59-46D7-A121-6B9234E7F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CD2D-59CE-490C-846C-0261DE5AA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721203-2577-4BE4-9BB4-426EEAA497FA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ADA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85F7-79DC-4805-9860-51D576BC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Weighted Student Units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03691"/>
              </p:ext>
            </p:extLst>
          </p:nvPr>
        </p:nvGraphicFramePr>
        <p:xfrm>
          <a:off x="609600" y="1600200"/>
          <a:ext cx="11049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A4137-B615-42D0-8DAF-01A2494E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C6657-E80D-4A7A-AC21-86DE043A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8E5BE-1607-4FDC-B02C-9124BBC2D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59" b="20968"/>
          <a:stretch/>
        </p:blipFill>
        <p:spPr>
          <a:xfrm>
            <a:off x="1772250" y="762000"/>
            <a:ext cx="8647500" cy="513926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1B2AD53-59F7-4F44-BAA1-F9F07EABA253}"/>
              </a:ext>
            </a:extLst>
          </p:cNvPr>
          <p:cNvSpPr/>
          <p:nvPr/>
        </p:nvSpPr>
        <p:spPr>
          <a:xfrm>
            <a:off x="5486400" y="3331633"/>
            <a:ext cx="304800" cy="55456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ED6DD1A-64E0-4B4B-8032-B0CB00139CD0}"/>
              </a:ext>
            </a:extLst>
          </p:cNvPr>
          <p:cNvSpPr/>
          <p:nvPr/>
        </p:nvSpPr>
        <p:spPr>
          <a:xfrm>
            <a:off x="6523733" y="3151716"/>
            <a:ext cx="304800" cy="55456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0310FD-645E-4357-B529-1DFE14732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1AA749-73A5-47F9-B1B0-281473D4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4D3F-186B-4B19-A7ED-733AE167792B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WSU</a:t>
            </a:r>
          </a:p>
        </p:txBody>
      </p:sp>
    </p:spTree>
    <p:extLst>
      <p:ext uri="{BB962C8B-B14F-4D97-AF65-F5344CB8AC3E}">
        <p14:creationId xmlns:p14="http://schemas.microsoft.com/office/powerpoint/2010/main" val="34289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082DA8-FB76-4E96-8EC6-9B9F5F3D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Maximum Basic Support Payment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35047"/>
              </p:ext>
            </p:extLst>
          </p:nvPr>
        </p:nvGraphicFramePr>
        <p:xfrm>
          <a:off x="609600" y="2286001"/>
          <a:ext cx="110490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4953000"/>
            <a:ext cx="35814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FFFF00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C9A704-418D-4160-B979-0E121AAB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ACD3E-A6BB-4E24-930C-A4F957BF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48537-0B24-4D19-B96F-BD2A6858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The Local Contribution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4CDA-832E-4A39-BDDA-EAE9EB599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Represents the LEA’s share of overall educational cost</a:t>
            </a:r>
          </a:p>
          <a:p>
            <a:r>
              <a:rPr lang="en-US" dirty="0"/>
              <a:t>Greater of the available options:</a:t>
            </a:r>
          </a:p>
          <a:p>
            <a:pPr lvl="1"/>
            <a:r>
              <a:rPr lang="en-US" dirty="0"/>
              <a:t>Half of the national average of per pupil expenditures</a:t>
            </a:r>
          </a:p>
          <a:p>
            <a:pPr lvl="1"/>
            <a:r>
              <a:rPr lang="en-US" dirty="0"/>
              <a:t>Half of the state average of per pupil expenditures</a:t>
            </a:r>
          </a:p>
          <a:p>
            <a:pPr lvl="1"/>
            <a:r>
              <a:rPr lang="en-US" dirty="0"/>
              <a:t>Local Contribution Percentage</a:t>
            </a:r>
          </a:p>
          <a:p>
            <a:pPr lvl="1"/>
            <a:r>
              <a:rPr lang="en-US" dirty="0"/>
              <a:t>Generally Comparable District</a:t>
            </a:r>
          </a:p>
          <a:p>
            <a:r>
              <a:rPr lang="en-US" dirty="0"/>
              <a:t>Find the option your LEA is receiving under Additional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AAF73-2014-42A9-BA5A-6CA1BD42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46698-C2FE-4F31-8B26-5C489B2B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6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46D34B4-33EE-471F-AE35-D379FB97E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74"/>
          <a:stretch/>
        </p:blipFill>
        <p:spPr>
          <a:xfrm>
            <a:off x="2010916" y="804333"/>
            <a:ext cx="8170164" cy="524933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1DAD4D5-3A91-4B8E-B77D-96A6689357DF}"/>
              </a:ext>
            </a:extLst>
          </p:cNvPr>
          <p:cNvSpPr/>
          <p:nvPr/>
        </p:nvSpPr>
        <p:spPr>
          <a:xfrm>
            <a:off x="4114800" y="1981200"/>
            <a:ext cx="7620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698CBF-B97E-4481-9FFC-BB8332FE40E5}"/>
              </a:ext>
            </a:extLst>
          </p:cNvPr>
          <p:cNvSpPr/>
          <p:nvPr/>
        </p:nvSpPr>
        <p:spPr>
          <a:xfrm>
            <a:off x="1524000" y="5486400"/>
            <a:ext cx="7620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994D9C-8DCB-4C8F-A1DB-6B61F643BB4E}"/>
              </a:ext>
            </a:extLst>
          </p:cNvPr>
          <p:cNvSpPr/>
          <p:nvPr/>
        </p:nvSpPr>
        <p:spPr>
          <a:xfrm rot="5400000">
            <a:off x="6995540" y="2514600"/>
            <a:ext cx="7620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2E5E55-45F3-42AD-A931-53762BF9A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586B-E770-40DE-87B7-2193BDDE1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711E4-611C-4A02-886A-B29B14318B98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Max BSP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CC40-2AB7-4561-A51F-950D47AB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Buttons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B274C1-F922-4782-9901-4B8F99D9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351" y="2076915"/>
            <a:ext cx="5381625" cy="78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2FE48-B968-452A-A8CF-14F00243E03D}"/>
              </a:ext>
            </a:extLst>
          </p:cNvPr>
          <p:cNvSpPr txBox="1"/>
          <p:nvPr/>
        </p:nvSpPr>
        <p:spPr>
          <a:xfrm>
            <a:off x="1371600" y="3429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“Raise your hand” – click once to raise your hand, click again to put your hand 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BE4AE-760F-4643-A84D-691849A97A29}"/>
              </a:ext>
            </a:extLst>
          </p:cNvPr>
          <p:cNvSpPr txBox="1"/>
          <p:nvPr/>
        </p:nvSpPr>
        <p:spPr>
          <a:xfrm>
            <a:off x="6324600" y="428903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Mute your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Mute your microphone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present your screen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DD74C8-0FA1-412B-9AC6-19DBB28FB4C4}"/>
              </a:ext>
            </a:extLst>
          </p:cNvPr>
          <p:cNvCxnSpPr>
            <a:cxnSpLocks/>
          </p:cNvCxnSpPr>
          <p:nvPr/>
        </p:nvCxnSpPr>
        <p:spPr>
          <a:xfrm flipV="1">
            <a:off x="2590800" y="2621004"/>
            <a:ext cx="874222" cy="807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379B65-2070-400B-8DA9-296D6EE66ABA}"/>
              </a:ext>
            </a:extLst>
          </p:cNvPr>
          <p:cNvCxnSpPr>
            <a:cxnSpLocks/>
          </p:cNvCxnSpPr>
          <p:nvPr/>
        </p:nvCxnSpPr>
        <p:spPr>
          <a:xfrm flipV="1">
            <a:off x="7467600" y="2857965"/>
            <a:ext cx="0" cy="1379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775F8B-0010-42DF-9859-C633CE34729E}"/>
              </a:ext>
            </a:extLst>
          </p:cNvPr>
          <p:cNvCxnSpPr/>
          <p:nvPr/>
        </p:nvCxnSpPr>
        <p:spPr>
          <a:xfrm flipV="1">
            <a:off x="3429000" y="2723604"/>
            <a:ext cx="838200" cy="127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1F99A7-FF63-409F-BE59-C65BB8890DCB}"/>
              </a:ext>
            </a:extLst>
          </p:cNvPr>
          <p:cNvCxnSpPr/>
          <p:nvPr/>
        </p:nvCxnSpPr>
        <p:spPr>
          <a:xfrm flipV="1">
            <a:off x="4876800" y="2655867"/>
            <a:ext cx="170411" cy="158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999BCE0-B6A3-4479-82E4-70143596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6B9DE0F-E7AE-4CAA-A860-EE3330D6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7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5E8F-7F2E-4440-9A8F-7DBCBDFD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Four: </a:t>
            </a:r>
            <a:r>
              <a:rPr lang="en-US" dirty="0" err="1"/>
              <a:t>lEARNING</a:t>
            </a:r>
            <a:r>
              <a:rPr lang="en-US" dirty="0"/>
              <a:t> OPPORTUNITY THRESHOLD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21131"/>
              </p:ext>
            </p:extLst>
          </p:nvPr>
        </p:nvGraphicFramePr>
        <p:xfrm>
          <a:off x="609600" y="2286000"/>
          <a:ext cx="1097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4953000"/>
            <a:ext cx="35814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FFFF00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70CDC-69C2-4CDD-945C-BE80F4C1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EDEF4-FB53-41EF-9193-406CF1CC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9760-C09F-4F10-9166-A4BFD445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Calculating the Learning Opportunity Threshold (LOT)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527205E-C26D-47F1-B07E-F0547276D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53160"/>
              </p:ext>
            </p:extLst>
          </p:nvPr>
        </p:nvGraphicFramePr>
        <p:xfrm>
          <a:off x="1023938" y="2286000"/>
          <a:ext cx="103298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A1564B-A354-4A1C-A3E9-A952CE3CF361}"/>
              </a:ext>
            </a:extLst>
          </p:cNvPr>
          <p:cNvSpPr txBox="1"/>
          <p:nvPr/>
        </p:nvSpPr>
        <p:spPr>
          <a:xfrm>
            <a:off x="1219200" y="5562600"/>
            <a:ext cx="301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*Cannot exceed 100%, or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A569A-6CD6-4CE2-A09E-C816B688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B7D8-6F5A-4710-8EC6-8CD5BC42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780389F-F6F2-4F49-B6CD-7A21A1B7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" y="1047750"/>
            <a:ext cx="10583331" cy="476249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9C7EC83-431E-41B3-9031-16BF6C04D173}"/>
              </a:ext>
            </a:extLst>
          </p:cNvPr>
          <p:cNvSpPr/>
          <p:nvPr/>
        </p:nvSpPr>
        <p:spPr>
          <a:xfrm>
            <a:off x="5943600" y="2133600"/>
            <a:ext cx="762000" cy="3048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1FB90AB-C635-4988-BE99-03ED43EBC7E3}"/>
              </a:ext>
            </a:extLst>
          </p:cNvPr>
          <p:cNvSpPr/>
          <p:nvPr/>
        </p:nvSpPr>
        <p:spPr>
          <a:xfrm rot="16200000">
            <a:off x="9105900" y="2476500"/>
            <a:ext cx="381000" cy="3048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F846269-E526-46B6-91EE-ED0D6127CACD}"/>
              </a:ext>
            </a:extLst>
          </p:cNvPr>
          <p:cNvSpPr/>
          <p:nvPr/>
        </p:nvSpPr>
        <p:spPr>
          <a:xfrm rot="5400000">
            <a:off x="9601200" y="4859867"/>
            <a:ext cx="762000" cy="3048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F3FAB8-526F-4D30-BC73-3DCCBD7C99A6}"/>
              </a:ext>
            </a:extLst>
          </p:cNvPr>
          <p:cNvSpPr/>
          <p:nvPr/>
        </p:nvSpPr>
        <p:spPr>
          <a:xfrm rot="5400000">
            <a:off x="7772400" y="4859867"/>
            <a:ext cx="762000" cy="30480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4F02B47-0CE6-4AD3-A359-779B3ADF694B}"/>
              </a:ext>
            </a:extLst>
          </p:cNvPr>
          <p:cNvSpPr/>
          <p:nvPr/>
        </p:nvSpPr>
        <p:spPr>
          <a:xfrm rot="5400000">
            <a:off x="5943600" y="4859867"/>
            <a:ext cx="762000" cy="3048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F72C3C3B-4E65-4205-935E-41B5F3FEC482}"/>
              </a:ext>
            </a:extLst>
          </p:cNvPr>
          <p:cNvSpPr/>
          <p:nvPr/>
        </p:nvSpPr>
        <p:spPr>
          <a:xfrm rot="9166398">
            <a:off x="7356646" y="3749088"/>
            <a:ext cx="524729" cy="308257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70E9D265-37BE-406C-97E1-400604AEAB32}"/>
              </a:ext>
            </a:extLst>
          </p:cNvPr>
          <p:cNvSpPr/>
          <p:nvPr/>
        </p:nvSpPr>
        <p:spPr>
          <a:xfrm>
            <a:off x="2911031" y="5410090"/>
            <a:ext cx="524729" cy="25075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F2D4BA7F-6039-47A4-8704-6BEEDB762C5D}"/>
              </a:ext>
            </a:extLst>
          </p:cNvPr>
          <p:cNvSpPr/>
          <p:nvPr/>
        </p:nvSpPr>
        <p:spPr>
          <a:xfrm rot="9166398">
            <a:off x="2683303" y="3684358"/>
            <a:ext cx="524729" cy="308257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90C7B409-861D-4FBB-A3F8-1D93CFF3AB6B}"/>
              </a:ext>
            </a:extLst>
          </p:cNvPr>
          <p:cNvSpPr/>
          <p:nvPr/>
        </p:nvSpPr>
        <p:spPr>
          <a:xfrm>
            <a:off x="2911030" y="5085810"/>
            <a:ext cx="524729" cy="25075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2F78E3-E290-48CE-82A9-4F18FBD1E3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88F9-D237-4202-AE1B-232500A32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162ED-2210-4B06-8B6B-2F4DD262D356}"/>
              </a:ext>
            </a:extLst>
          </p:cNvPr>
          <p:cNvSpPr txBox="1"/>
          <p:nvPr/>
        </p:nvSpPr>
        <p:spPr>
          <a:xfrm>
            <a:off x="4406552" y="5535465"/>
            <a:ext cx="33788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COLOR KEY</a:t>
            </a:r>
          </a:p>
          <a:p>
            <a:r>
              <a:rPr lang="en-US" dirty="0"/>
              <a:t>Green: Relates to TCE %</a:t>
            </a:r>
          </a:p>
          <a:p>
            <a:r>
              <a:rPr lang="en-US" dirty="0"/>
              <a:t>Black: Relates to Membership %</a:t>
            </a:r>
          </a:p>
          <a:p>
            <a:r>
              <a:rPr lang="en-US" dirty="0"/>
              <a:t>Blue: Relates to LOT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CB39A-991D-4770-B1C1-99AA045CAD4A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LOT Payment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7CB6-2B45-4786-9CC1-41E842DA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1907"/>
            <a:ext cx="3008416" cy="2234184"/>
          </a:xfrm>
        </p:spPr>
        <p:txBody>
          <a:bodyPr/>
          <a:lstStyle/>
          <a:p>
            <a:pPr algn="ctr"/>
            <a:r>
              <a:rPr lang="en-US" dirty="0"/>
              <a:t>“Small LOT” Districts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8C1981-2DD4-4D48-A4D8-70DDDD53E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364601"/>
              </p:ext>
            </p:extLst>
          </p:nvPr>
        </p:nvGraphicFramePr>
        <p:xfrm>
          <a:off x="35052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31050-D72D-43F0-83A7-58210596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33080-AC37-4DC4-AAF5-41D33074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8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1C13B-A843-4C9C-9C09-E9B4BAEB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" y="994832"/>
            <a:ext cx="10583331" cy="48683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B09E06-703B-4229-8706-710CE4637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81AE1-BB19-43A9-AB57-6F34CBF5B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E1D01-ED63-4FCF-84E6-77542CD84F68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LOT District Vouchers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5253-DB83-44F7-BB2D-53781F9F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FIVE: PRORATION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831234"/>
              </p:ext>
            </p:extLst>
          </p:nvPr>
        </p:nvGraphicFramePr>
        <p:xfrm>
          <a:off x="609600" y="2286000"/>
          <a:ext cx="1097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4953000"/>
            <a:ext cx="35814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srgbClr val="FFFF00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B8FE1-A9AD-4BD3-A5EA-B399FBF6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C378-9731-48D3-BFBA-8EA50568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46D34B4-33EE-471F-AE35-D379FB97E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74"/>
          <a:stretch/>
        </p:blipFill>
        <p:spPr>
          <a:xfrm>
            <a:off x="2614446" y="804333"/>
            <a:ext cx="6963104" cy="524933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698CBF-B97E-4481-9FFC-BB8332FE40E5}"/>
              </a:ext>
            </a:extLst>
          </p:cNvPr>
          <p:cNvSpPr/>
          <p:nvPr/>
        </p:nvSpPr>
        <p:spPr>
          <a:xfrm>
            <a:off x="2133600" y="1828800"/>
            <a:ext cx="7620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98BB2BA-60F9-4A84-A2F7-989ED390D73C}"/>
              </a:ext>
            </a:extLst>
          </p:cNvPr>
          <p:cNvSpPr/>
          <p:nvPr/>
        </p:nvSpPr>
        <p:spPr>
          <a:xfrm rot="10800000">
            <a:off x="9467538" y="4291942"/>
            <a:ext cx="7620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8F31C-4BD0-4A48-A019-A9A4E2988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6AC32-3113-48CD-A348-D44286F0B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A2D59-588B-4BC7-A68D-4A72BC2E8550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Prorated Payment</a:t>
            </a:r>
          </a:p>
        </p:txBody>
      </p:sp>
    </p:spTree>
    <p:extLst>
      <p:ext uri="{BB962C8B-B14F-4D97-AF65-F5344CB8AC3E}">
        <p14:creationId xmlns:p14="http://schemas.microsoft.com/office/powerpoint/2010/main" val="17963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62671" y="4960137"/>
            <a:ext cx="4148329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7003(d)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AKA “</a:t>
            </a:r>
            <a:r>
              <a:rPr lang="en-US" dirty="0" err="1"/>
              <a:t>CWD</a:t>
            </a:r>
            <a:r>
              <a:rPr lang="en-US" dirty="0"/>
              <a:t>” Payments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977048"/>
            <a:ext cx="9618133" cy="2960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Children with Disabilities PAYMENTS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F95953-8E19-4C01-997F-0E959B52B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552199" y="523445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95387-3C82-437D-969A-C7B2EC41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64CB3-B985-4262-9526-205FFA3C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48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Formula Inputs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Children with Disabilities 7003(d)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Membership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Average Daily Attendance (ADA)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Weighted Student Units (in the law)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CWD Rate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5334000"/>
            <a:ext cx="64008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200" dirty="0">
              <a:solidFill>
                <a:srgbClr val="FFFF00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D2459-3FF5-48AA-8895-A2E0478B0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FC35F-A73D-41D8-B430-EBBAE03B2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2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8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258" y="620720"/>
            <a:ext cx="7315732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B49B4F-D589-4170-AF75-5F2F2609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46" y="1105351"/>
            <a:ext cx="6420707" cy="30239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spc="200" dirty="0">
                <a:solidFill>
                  <a:srgbClr val="FFFFFF"/>
                </a:solidFill>
              </a:rPr>
              <a:t>Only children with an Active </a:t>
            </a:r>
            <a:r>
              <a:rPr lang="en-US" sz="3400" b="1" spc="200" dirty="0" err="1">
                <a:solidFill>
                  <a:srgbClr val="FFFFFF"/>
                </a:solidFill>
              </a:rPr>
              <a:t>IEP</a:t>
            </a:r>
            <a:r>
              <a:rPr lang="en-US" sz="3400" b="1" spc="200" dirty="0">
                <a:solidFill>
                  <a:srgbClr val="FFFFFF"/>
                </a:solidFill>
              </a:rPr>
              <a:t>, who are military-connected or who live on Indian lands, generate an additional payment for Children with Disabilities under 7003(d).</a:t>
            </a:r>
            <a:br>
              <a:rPr lang="en-US" sz="3400" b="1" spc="200" dirty="0">
                <a:solidFill>
                  <a:srgbClr val="FFFFFF"/>
                </a:solidFill>
              </a:rPr>
            </a:br>
            <a:endParaRPr lang="en-US" sz="3400" spc="2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22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946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6334" y="620720"/>
            <a:ext cx="3425490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22B97F-0F9F-4261-8045-58F450DE9C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A5AE9-C827-4A55-BFED-88530EC2F8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Agenda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990600"/>
            <a:ext cx="21383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175F11-74B6-404E-8DA6-D68A9A921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626394"/>
              </p:ext>
            </p:extLst>
          </p:nvPr>
        </p:nvGraphicFramePr>
        <p:xfrm>
          <a:off x="762000" y="1828801"/>
          <a:ext cx="1040587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7F6D9-BE9D-4912-89A5-D69F5B77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2FFF4-A2D1-463D-90D2-3AD3F40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41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784-38E4-4931-8475-B124AD9B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CWD</a:t>
            </a:r>
            <a:r>
              <a:rPr lang="en-US" dirty="0"/>
              <a:t> Payment Formula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BABB1416-8E92-4160-A975-28B35A3092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9568337"/>
                  </p:ext>
                </p:extLst>
              </p:nvPr>
            </p:nvGraphicFramePr>
            <p:xfrm>
              <a:off x="1023938" y="2286000"/>
              <a:ext cx="9720262" cy="4022725"/>
            </p:xfrm>
            <a:graphic>
              <a:graphicData uri="http://schemas.microsoft.com/office/powerpoint/2016/summaryzoom">
                <psuz:summaryZm>
                  <psuz:summaryZmObj sectionId="{512BC2F9-54F1-44A8-A50C-2589F9DD3F70}">
                    <psuz:zmPr id="{F5E9CF37-3088-4CE2-9E61-3D0F9BA46322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581611" y="140796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8620629-384D-45B9-AD49-6B0398F4ED9D}">
                    <psuz:zmPr id="{AE24EAD0-A983-4EC7-8344-944D19FEB97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20472" y="140796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AE5086F-C013-4A49-B157-7C5ADF76AA00}">
                    <psuz:zmPr id="{0F1B93F9-E337-4FA3-9CE2-2BA6C493C38B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581611" y="2071704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BABB1416-8E92-4160-A975-28B35A30927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23938" y="2286000"/>
                <a:ext cx="9720262" cy="4022725"/>
                <a:chOff x="1023938" y="2286000"/>
                <a:chExt cx="9720262" cy="4022725"/>
              </a:xfrm>
            </p:grpSpPr>
            <p:pic>
              <p:nvPicPr>
                <p:cNvPr id="3" name="Picture 3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05549" y="2426796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4410" y="2426796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05549" y="4357704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44869A-982A-4899-9C5D-F338C907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1049B7-6B95-42AE-B92B-A889DE24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76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66AA7-EFE9-4EDC-BAB8-FD10DD40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Average Daily Attendance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268415"/>
              </p:ext>
            </p:extLst>
          </p:nvPr>
        </p:nvGraphicFramePr>
        <p:xfrm>
          <a:off x="1362667" y="1828800"/>
          <a:ext cx="10143534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F54075-B10E-4378-9478-92B555789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9A12C-7D84-4281-A16E-350F3F980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39BFA2-6B0E-41A4-B492-F67A5583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53" y="804333"/>
            <a:ext cx="8785490" cy="524933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78D6F8A-E429-466D-99DE-8E72C7392E03}"/>
              </a:ext>
            </a:extLst>
          </p:cNvPr>
          <p:cNvSpPr/>
          <p:nvPr/>
        </p:nvSpPr>
        <p:spPr>
          <a:xfrm>
            <a:off x="4140530" y="2252135"/>
            <a:ext cx="762000" cy="228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229E07A-703E-4B87-8828-F2A49A92736C}"/>
              </a:ext>
            </a:extLst>
          </p:cNvPr>
          <p:cNvSpPr/>
          <p:nvPr/>
        </p:nvSpPr>
        <p:spPr>
          <a:xfrm>
            <a:off x="1219200" y="5562600"/>
            <a:ext cx="762000" cy="228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26A40C0-CAF3-4376-9969-2D90631AB42A}"/>
              </a:ext>
            </a:extLst>
          </p:cNvPr>
          <p:cNvSpPr/>
          <p:nvPr/>
        </p:nvSpPr>
        <p:spPr>
          <a:xfrm rot="5400000">
            <a:off x="5219700" y="3086100"/>
            <a:ext cx="762000" cy="228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A565E-868B-42EA-8784-B7E0059B2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EA6BA0-AED5-47A7-BBDD-ECAA9AD17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8CD8A-441C-4FC8-866D-E93266E4BAFE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 err="1"/>
              <a:t>CWD</a:t>
            </a:r>
            <a:r>
              <a:rPr lang="en-US" dirty="0"/>
              <a:t> ADA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85F7-79DC-4805-9860-51D576BC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Weighted Student Units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475526"/>
              </p:ext>
            </p:extLst>
          </p:nvPr>
        </p:nvGraphicFramePr>
        <p:xfrm>
          <a:off x="914400" y="1600200"/>
          <a:ext cx="107870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34820-C019-438D-BCB1-5EAB65F7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9124-9114-4AA7-9EEF-1B2715FD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58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79B67A-E60C-4429-BFD8-76416A9D9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37" y="1085850"/>
            <a:ext cx="10323123" cy="46863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A1A3F17-93C8-4E76-B45E-D7A1103906C1}"/>
              </a:ext>
            </a:extLst>
          </p:cNvPr>
          <p:cNvSpPr/>
          <p:nvPr/>
        </p:nvSpPr>
        <p:spPr>
          <a:xfrm>
            <a:off x="7167033" y="2278083"/>
            <a:ext cx="381000" cy="6096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2B5D5C2-B0B1-4334-9F2B-E89C2C4F3BD8}"/>
              </a:ext>
            </a:extLst>
          </p:cNvPr>
          <p:cNvSpPr/>
          <p:nvPr/>
        </p:nvSpPr>
        <p:spPr>
          <a:xfrm rot="20152036">
            <a:off x="8108968" y="2337247"/>
            <a:ext cx="381000" cy="6096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7C985-20A8-450E-84B1-0A11375E0D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4A8AE-B4A4-45F7-8907-01A8682A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F8B82-1EF5-4BF9-879B-92C22CF3D42C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 err="1"/>
              <a:t>CWD</a:t>
            </a:r>
            <a:r>
              <a:rPr lang="en-US" dirty="0"/>
              <a:t> WSUs</a:t>
            </a:r>
          </a:p>
        </p:txBody>
      </p:sp>
    </p:spTree>
    <p:extLst>
      <p:ext uri="{BB962C8B-B14F-4D97-AF65-F5344CB8AC3E}">
        <p14:creationId xmlns:p14="http://schemas.microsoft.com/office/powerpoint/2010/main" val="7456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532251"/>
              </p:ext>
            </p:extLst>
          </p:nvPr>
        </p:nvGraphicFramePr>
        <p:xfrm>
          <a:off x="711200" y="1143001"/>
          <a:ext cx="110016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854926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CWD Rate is determined by totaling </a:t>
            </a:r>
            <a:r>
              <a:rPr lang="en-US" u="sng" dirty="0"/>
              <a:t>all</a:t>
            </a:r>
            <a:r>
              <a:rPr lang="en-US" dirty="0"/>
              <a:t> LEA’s eligible CWD WSU, and dividing the funds appropriated for CWD equally among them.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FC6F385-F63F-4B82-8B93-B8123383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</a:t>
            </a:r>
            <a:r>
              <a:rPr lang="en-US" dirty="0" err="1"/>
              <a:t>CWD</a:t>
            </a:r>
            <a:r>
              <a:rPr lang="en-US" dirty="0"/>
              <a:t> Rate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650E34-4D67-435F-A8CD-706FF02C8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3092E-FB6A-465A-8772-D8C84387F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F5C7E5-2DCE-4F72-BAAF-CD956BC3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53" y="804333"/>
            <a:ext cx="8785490" cy="524933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3E267C4-026D-4A04-8246-9395BDA84037}"/>
              </a:ext>
            </a:extLst>
          </p:cNvPr>
          <p:cNvSpPr/>
          <p:nvPr/>
        </p:nvSpPr>
        <p:spPr>
          <a:xfrm>
            <a:off x="1143000" y="2209800"/>
            <a:ext cx="914400" cy="381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BEA0976-A659-4C82-9B24-9338A799AC1F}"/>
              </a:ext>
            </a:extLst>
          </p:cNvPr>
          <p:cNvSpPr/>
          <p:nvPr/>
        </p:nvSpPr>
        <p:spPr>
          <a:xfrm>
            <a:off x="10418518" y="4658480"/>
            <a:ext cx="865057" cy="48260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9EBB5-3DA7-473D-BA82-9617C0D67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211C1-5AFC-45B8-891D-58801E881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64DAB-11DE-4998-8B01-5556C78F5870}"/>
              </a:ext>
            </a:extLst>
          </p:cNvPr>
          <p:cNvSpPr txBox="1"/>
          <p:nvPr/>
        </p:nvSpPr>
        <p:spPr>
          <a:xfrm>
            <a:off x="643467" y="198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</a:t>
            </a:r>
            <a:r>
              <a:rPr lang="en-US" dirty="0" err="1"/>
              <a:t>CWD</a:t>
            </a:r>
            <a:r>
              <a:rPr lang="en-US" dirty="0"/>
              <a:t> Payment</a:t>
            </a:r>
          </a:p>
        </p:txBody>
      </p:sp>
    </p:spTree>
    <p:extLst>
      <p:ext uri="{BB962C8B-B14F-4D97-AF65-F5344CB8AC3E}">
        <p14:creationId xmlns:p14="http://schemas.microsoft.com/office/powerpoint/2010/main" val="3625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134" y="640080"/>
            <a:ext cx="629368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Other Payments and adjustments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524" y="4460708"/>
            <a:ext cx="6280299" cy="1753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Late Applications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Heavily Impacted Payments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 Harmless under 7003(e)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Overpayments and Offsets</a:t>
            </a:r>
          </a:p>
        </p:txBody>
      </p:sp>
      <p:pic>
        <p:nvPicPr>
          <p:cNvPr id="43" name="Graphic 42" descr="Money">
            <a:extLst>
              <a:ext uri="{FF2B5EF4-FFF2-40B4-BE49-F238E27FC236}">
                <a16:creationId xmlns:a16="http://schemas.microsoft.com/office/drawing/2014/main" id="{3441DB90-91E7-4A79-BEAF-FDB58B43F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1422615"/>
            <a:ext cx="3993942" cy="3993942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B08E2-05A4-44D9-9B08-CB0D7AF4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95D9E-2B23-40AB-9076-A54FF3C3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DF8E1-080F-4D4E-A513-BD8DE369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Reduction for Late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C663F-B670-4FA6-BD63-49FB518A1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9099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Applications submitted within 60 days after the application deadline are assessed a 10% penalty on all payments arising from the late application.</a:t>
            </a:r>
          </a:p>
        </p:txBody>
      </p:sp>
      <p:pic>
        <p:nvPicPr>
          <p:cNvPr id="7" name="Content Placeholder 6" descr="Alarm clock">
            <a:extLst>
              <a:ext uri="{FF2B5EF4-FFF2-40B4-BE49-F238E27FC236}">
                <a16:creationId xmlns:a16="http://schemas.microsoft.com/office/drawing/2014/main" id="{9137F811-A533-493F-945B-B52620BA996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699753"/>
            <a:ext cx="5459470" cy="545947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C1530-C28A-4F75-8F5C-8A9E731C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6007C-08B5-4851-BCD0-3E5F3EF4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C54886C-B34D-4390-BDAC-715C1714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7003(e) Hold Harmless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272A0B46-1C66-4F30-8607-D86A3550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1200"/>
            <a:ext cx="8018271" cy="4023360"/>
          </a:xfrm>
        </p:spPr>
        <p:txBody>
          <a:bodyPr>
            <a:normAutofit/>
          </a:bodyPr>
          <a:lstStyle/>
          <a:p>
            <a:r>
              <a:rPr lang="en-US" sz="1800" dirty="0"/>
              <a:t>If your LEA’s final calculated basic support payment dropped by more than 20% when compared to your final calculated payment for the prior fiscal year, Section 7003(e) guarantees the LEA a certain percentage of your prior year basic support payment. </a:t>
            </a:r>
          </a:p>
          <a:p>
            <a:r>
              <a:rPr lang="en-US" sz="1800" dirty="0"/>
              <a:t>“Step Down”</a:t>
            </a:r>
          </a:p>
          <a:p>
            <a:pPr lvl="1"/>
            <a:r>
              <a:rPr lang="en-US" dirty="0"/>
              <a:t>90% of prior year payment for the first year the LEA experiences a 20% drop</a:t>
            </a:r>
          </a:p>
          <a:p>
            <a:pPr lvl="1"/>
            <a:r>
              <a:rPr lang="en-US" dirty="0"/>
              <a:t>85% of calculated prior year payment if another 20% drop happens the following year</a:t>
            </a:r>
          </a:p>
          <a:p>
            <a:pPr lvl="1"/>
            <a:r>
              <a:rPr lang="en-US" dirty="0"/>
              <a:t>80% of calculated prior year payment if another 20% drop happens for a third year in a row</a:t>
            </a:r>
          </a:p>
          <a:p>
            <a:r>
              <a:rPr lang="en-US" sz="1800" dirty="0"/>
              <a:t>The final voucher will show your hold harmless increase (the amount you are receiving in excess of your calculated payment as a result of the hold harmless) and whether the LEA is in year 1, 2 or 3 of the step down.</a:t>
            </a:r>
          </a:p>
          <a:p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Bar graph with downward trend">
            <a:extLst>
              <a:ext uri="{FF2B5EF4-FFF2-40B4-BE49-F238E27FC236}">
                <a16:creationId xmlns:a16="http://schemas.microsoft.com/office/drawing/2014/main" id="{D8479D39-C5AC-49E4-8BF7-B625320C6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4528551"/>
            <a:ext cx="1895712" cy="18957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38CF0-F3A7-458D-96E4-4AAAFB44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E32A3-A789-48C2-96D0-B856E05E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3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19BA-8EF1-4EB1-9CCE-600A4434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US" dirty="0"/>
              <a:t>Finding Your Payment History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EC735C2-BF22-4AD9-87BF-2AE1DDC42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317788"/>
              </p:ext>
            </p:extLst>
          </p:nvPr>
        </p:nvGraphicFramePr>
        <p:xfrm>
          <a:off x="8021490" y="585216"/>
          <a:ext cx="3527043" cy="558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1590727-AADD-4A2B-8000-DF96ACA90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" y="2072957"/>
            <a:ext cx="7109178" cy="37719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AC949-1ECC-41C9-BA80-90EBA35C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91EF4-A5B8-427D-94A6-B850F0F2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0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C899B-A8C5-45A9-B062-E9D3E509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 dirty="0"/>
              <a:t>Heavily Impacted Vouchers Will Show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F912334-544D-409C-86B7-B37E6AB93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48106"/>
              </p:ext>
            </p:extLst>
          </p:nvPr>
        </p:nvGraphicFramePr>
        <p:xfrm>
          <a:off x="176221" y="152400"/>
          <a:ext cx="7539038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AD0A3-1D8E-4CC5-8E2F-4F931022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2A4EC-B612-4416-87B0-724C60D2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40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5F90-ABBD-460B-BBC4-B593B95F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672071" cy="1499616"/>
          </a:xfrm>
        </p:spPr>
        <p:txBody>
          <a:bodyPr>
            <a:normAutofit/>
          </a:bodyPr>
          <a:lstStyle/>
          <a:p>
            <a:r>
              <a:rPr lang="en-US" sz="3500" dirty="0"/>
              <a:t>Overpayments (Receivables) and Offsets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8F7EBA-1CE0-42B7-8B38-0F67A2DC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510272" cy="3931920"/>
          </a:xfrm>
        </p:spPr>
        <p:txBody>
          <a:bodyPr>
            <a:normAutofit/>
          </a:bodyPr>
          <a:lstStyle/>
          <a:p>
            <a:r>
              <a:rPr lang="en-US" dirty="0"/>
              <a:t>Sometimes data adjustments can result in a calculated payment that is lower than the funds the district has already received for the fiscal year</a:t>
            </a:r>
          </a:p>
          <a:p>
            <a:r>
              <a:rPr lang="en-US" dirty="0"/>
              <a:t>Voucher will show</a:t>
            </a:r>
          </a:p>
          <a:p>
            <a:pPr lvl="1"/>
            <a:r>
              <a:rPr lang="en-US" dirty="0"/>
              <a:t>The current calculated payment</a:t>
            </a:r>
          </a:p>
          <a:p>
            <a:pPr lvl="1"/>
            <a:r>
              <a:rPr lang="en-US" dirty="0"/>
              <a:t>The amount the district has already received</a:t>
            </a:r>
          </a:p>
          <a:p>
            <a:pPr lvl="1"/>
            <a:r>
              <a:rPr lang="en-US" dirty="0"/>
              <a:t>The difference as a negative payment</a:t>
            </a:r>
          </a:p>
          <a:p>
            <a:r>
              <a:rPr lang="en-US" dirty="0"/>
              <a:t>Payment history page will show any outstanding receivables</a:t>
            </a:r>
          </a:p>
          <a:p>
            <a:r>
              <a:rPr lang="en-US" dirty="0"/>
              <a:t>Receivables will be offset (subtracted) from subsequent Impact Aid payments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C34451-44EA-4F75-B237-65FAA824F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80510"/>
              </p:ext>
            </p:extLst>
          </p:nvPr>
        </p:nvGraphicFramePr>
        <p:xfrm>
          <a:off x="7848600" y="0"/>
          <a:ext cx="5486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1CD90-EFD5-4162-ABEE-713C6BD4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8596D-0A87-4BDF-B3F6-107A71B4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97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5356" y="81027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Question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88661" y="81027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Impact.Aid@ed.gov</a:t>
            </a:r>
            <a:endParaRPr lang="en-US" sz="2400" dirty="0">
              <a:solidFill>
                <a:schemeClr val="tx1"/>
              </a:solidFill>
            </a:endParaRPr>
          </a:p>
          <a:p>
            <a:pPr algn="r"/>
            <a:r>
              <a:rPr lang="en-US" sz="2400" dirty="0">
                <a:solidFill>
                  <a:srgbClr val="FFFFFF"/>
                </a:solidFill>
              </a:rPr>
              <a:t>202-260-3858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impactaid.ed.gov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986E2-516D-4346-9FE0-A029024E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B770D-0B6D-4382-A001-B041977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8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2EFF4A-35D0-44FF-BF6B-2C354446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IAGS PAYMENT HISTORY PAGE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extBox 8">
            <a:extLst>
              <a:ext uri="{FF2B5EF4-FFF2-40B4-BE49-F238E27FC236}">
                <a16:creationId xmlns:a16="http://schemas.microsoft.com/office/drawing/2014/main" id="{378C38C0-888B-4081-8061-4BAC4D242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279876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DFE11-2553-408C-9315-236E665C7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CDD66-FE2E-4A80-8A17-5C95B7A35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F8B9CF-DE4E-4314-B2CF-3499A134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05384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a Voucher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8B31C8-0079-4899-BC97-545784548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7117"/>
            <a:ext cx="10407971" cy="537358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0B4926-F10B-4889-A08F-0740BE11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C0DD7-5506-47F9-A708-20A1FB65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0" name="Straight Connector 13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58263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 dirty="0"/>
              <a:t>Formula Inputs: Basic Support Payments 7003(b)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3065" y="1981200"/>
            <a:ext cx="4614672" cy="4586214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Federally Connected Membership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Average Daily Attendance (ADA)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Weighted Student Units (WSU)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Local Contribution Rate (</a:t>
            </a:r>
            <a:r>
              <a:rPr lang="en-US" dirty="0" err="1"/>
              <a:t>LCR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Maximum Basic Support Payment (Max. BSP)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Learning Opportunity Threshold (LOT)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Payment Proration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22A81-7FAA-4D1C-BE83-D466E3D00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16"/>
          <a:stretch/>
        </p:blipFill>
        <p:spPr>
          <a:xfrm>
            <a:off x="5638800" y="1740724"/>
            <a:ext cx="6400800" cy="48266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EF105-BB95-46D7-8AFD-407822BCD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81B2A-81AA-4CE4-81C3-BF06D3B99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134" y="640080"/>
            <a:ext cx="629368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Categories of Federal Connection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200" y="149304"/>
            <a:ext cx="3424149" cy="64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96AF4-23C1-4863-8969-F0236D649CB9}"/>
              </a:ext>
            </a:extLst>
          </p:cNvPr>
          <p:cNvSpPr txBox="1"/>
          <p:nvPr/>
        </p:nvSpPr>
        <p:spPr>
          <a:xfrm>
            <a:off x="5309640" y="4572001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Tip: Hover over the blue question marks on the voucher for more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A9C27-1B08-4136-81A0-D78572936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" t="55694" r="86875" b="23426"/>
          <a:stretch/>
        </p:blipFill>
        <p:spPr>
          <a:xfrm>
            <a:off x="6096000" y="421468"/>
            <a:ext cx="3607178" cy="2296928"/>
          </a:xfrm>
          <a:prstGeom prst="rect">
            <a:avLst/>
          </a:prstGeom>
        </p:spPr>
      </p:pic>
      <p:pic>
        <p:nvPicPr>
          <p:cNvPr id="6" name="Graphic 5" descr="Badge Question Mark">
            <a:extLst>
              <a:ext uri="{FF2B5EF4-FFF2-40B4-BE49-F238E27FC236}">
                <a16:creationId xmlns:a16="http://schemas.microsoft.com/office/drawing/2014/main" id="{DFC60DFA-B386-45E8-8844-4DCDF1498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5984" y="5303520"/>
            <a:ext cx="914400" cy="914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E8B3-8977-4C8D-B036-B62994E5ED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B17FF-7ED0-4961-95BE-E34706135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0586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MEMBERSHIP: Eligibility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0B8060-0C44-4240-8521-FB63C526D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38521"/>
              </p:ext>
            </p:extLst>
          </p:nvPr>
        </p:nvGraphicFramePr>
        <p:xfrm>
          <a:off x="1023938" y="1740724"/>
          <a:ext cx="10406062" cy="456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250A1-BE69-49C0-8EB7-660DDD120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Section 7003 Formula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9603-B4F0-45D4-9565-D060A1B85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Office PowerPoint</Application>
  <PresentationFormat>Widescreen</PresentationFormat>
  <Paragraphs>296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Perpetua</vt:lpstr>
      <vt:lpstr>Tw Cen MT</vt:lpstr>
      <vt:lpstr>Tw Cen MT Condensed</vt:lpstr>
      <vt:lpstr>Wingdings 3</vt:lpstr>
      <vt:lpstr>Integral</vt:lpstr>
      <vt:lpstr>the Section 7003 Payment Formula</vt:lpstr>
      <vt:lpstr>Teams Buttons</vt:lpstr>
      <vt:lpstr>Agenda</vt:lpstr>
      <vt:lpstr>Finding Your Payment History</vt:lpstr>
      <vt:lpstr>THE IAGS PAYMENT HISTORY PAGE</vt:lpstr>
      <vt:lpstr>Finding a Voucher</vt:lpstr>
      <vt:lpstr>Formula Inputs: Basic Support Payments 7003(b)</vt:lpstr>
      <vt:lpstr>Categories of Federal Connection</vt:lpstr>
      <vt:lpstr>MEMBERSHIP: Eligibility Considerations</vt:lpstr>
      <vt:lpstr>Basic Support Payment Formula</vt:lpstr>
      <vt:lpstr>STEP ONE: Average Daily Attendance</vt:lpstr>
      <vt:lpstr>The Attendance Ratio</vt:lpstr>
      <vt:lpstr>Finding The Attendance Ratio Type</vt:lpstr>
      <vt:lpstr>PowerPoint Presentation</vt:lpstr>
      <vt:lpstr>Step Two: Weighted Student Units</vt:lpstr>
      <vt:lpstr>PowerPoint Presentation</vt:lpstr>
      <vt:lpstr>Step Three: Maximum Basic Support Payment</vt:lpstr>
      <vt:lpstr>The Local Contribution Rate</vt:lpstr>
      <vt:lpstr>PowerPoint Presentation</vt:lpstr>
      <vt:lpstr>STEP Four: lEARNING OPPORTUNITY THRESHOLD</vt:lpstr>
      <vt:lpstr>Calculating the Learning Opportunity Threshold (LOT)</vt:lpstr>
      <vt:lpstr>PowerPoint Presentation</vt:lpstr>
      <vt:lpstr>“Small LOT” Districts</vt:lpstr>
      <vt:lpstr>PowerPoint Presentation</vt:lpstr>
      <vt:lpstr>STEP FIVE: PRORATION</vt:lpstr>
      <vt:lpstr>PowerPoint Presentation</vt:lpstr>
      <vt:lpstr>Children with Disabilities PAYMENTS</vt:lpstr>
      <vt:lpstr>Formula Inputs Children with Disabilities 7003(d)</vt:lpstr>
      <vt:lpstr>Only children with an Active IEP, who are military-connected or who live on Indian lands, generate an additional payment for Children with Disabilities under 7003(d). </vt:lpstr>
      <vt:lpstr>THE CWD Payment Formula</vt:lpstr>
      <vt:lpstr>STEP ONE: Average Daily Attendance</vt:lpstr>
      <vt:lpstr>PowerPoint Presentation</vt:lpstr>
      <vt:lpstr>Step Two: Weighted Student Units</vt:lpstr>
      <vt:lpstr>PowerPoint Presentation</vt:lpstr>
      <vt:lpstr>Step Three: CWD Rate</vt:lpstr>
      <vt:lpstr>PowerPoint Presentation</vt:lpstr>
      <vt:lpstr>Other Payments and adjustments</vt:lpstr>
      <vt:lpstr>Reduction for Late Applications</vt:lpstr>
      <vt:lpstr>7003(e) Hold Harmless</vt:lpstr>
      <vt:lpstr>Heavily Impacted Vouchers Will Show</vt:lpstr>
      <vt:lpstr>Overpayments (Receivables) and Offsets</vt:lpstr>
      <vt:lpstr>Question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2020-10-28T20:12:32Z</dcterms:created>
  <dcterms:modified xsi:type="dcterms:W3CDTF">2020-10-28T20:12:58Z</dcterms:modified>
</cp:coreProperties>
</file>